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4"/>
  </p:notesMasterIdLst>
  <p:sldIdLst>
    <p:sldId id="303" r:id="rId2"/>
    <p:sldId id="357" r:id="rId3"/>
    <p:sldId id="358" r:id="rId4"/>
    <p:sldId id="343" r:id="rId5"/>
    <p:sldId id="330" r:id="rId6"/>
    <p:sldId id="332" r:id="rId7"/>
    <p:sldId id="331" r:id="rId8"/>
    <p:sldId id="359" r:id="rId9"/>
    <p:sldId id="339" r:id="rId10"/>
    <p:sldId id="334" r:id="rId11"/>
    <p:sldId id="344" r:id="rId12"/>
    <p:sldId id="336" r:id="rId13"/>
    <p:sldId id="333" r:id="rId14"/>
    <p:sldId id="345" r:id="rId15"/>
    <p:sldId id="346" r:id="rId16"/>
    <p:sldId id="340" r:id="rId17"/>
    <p:sldId id="351" r:id="rId18"/>
    <p:sldId id="363" r:id="rId19"/>
    <p:sldId id="268" r:id="rId20"/>
    <p:sldId id="306" r:id="rId21"/>
    <p:sldId id="348" r:id="rId22"/>
    <p:sldId id="354" r:id="rId23"/>
    <p:sldId id="350" r:id="rId24"/>
    <p:sldId id="353" r:id="rId25"/>
    <p:sldId id="341" r:id="rId26"/>
    <p:sldId id="347" r:id="rId27"/>
    <p:sldId id="356" r:id="rId28"/>
    <p:sldId id="360" r:id="rId29"/>
    <p:sldId id="361" r:id="rId30"/>
    <p:sldId id="355" r:id="rId31"/>
    <p:sldId id="352" r:id="rId32"/>
    <p:sldId id="304" r:id="rId33"/>
  </p:sldIdLst>
  <p:sldSz cx="12192000" cy="6858000"/>
  <p:notesSz cx="6858000" cy="9144000"/>
  <p:embeddedFontLst>
    <p:embeddedFont>
      <p:font typeface="AmdtSymbols" panose="020B0604020202020204" charset="0"/>
      <p:regular r:id="rId35"/>
    </p:embeddedFont>
    <p:embeddedFont>
      <p:font typeface="B Nazanin" panose="00000400000000000000" pitchFamily="2" charset="-78"/>
      <p:regular r:id="rId36"/>
      <p:bold r:id="rId37"/>
    </p:embeddedFont>
    <p:embeddedFont>
      <p:font typeface="Vazir" panose="020B0604020202020204" charset="-78"/>
      <p:bold r:id="rId38"/>
    </p:embeddedFont>
    <p:embeddedFont>
      <p:font typeface="B Titr" panose="00000700000000000000" pitchFamily="2" charset="-78"/>
      <p:bold r:id="rId39"/>
    </p:embeddedFont>
    <p:embeddedFont>
      <p:font typeface="B Farnaz" panose="00000400000000000000" pitchFamily="2" charset="-78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微软雅黑" panose="020B0503020204020204" pitchFamily="34" charset="-122"/>
      <p:regular r:id="rId45"/>
      <p:bold r:id="rId46"/>
    </p:embeddedFont>
    <p:embeddedFont>
      <p:font typeface="Sahel Black" panose="020B0604020202020204" charset="-78"/>
      <p:bold r:id="rId47"/>
    </p:embeddedFont>
    <p:embeddedFont>
      <p:font typeface="Sahel" panose="020B0604020202020204" charset="-78"/>
      <p:regular r:id="rId48"/>
      <p:bold r:id="rId49"/>
    </p:embeddedFont>
    <p:embeddedFont>
      <p:font typeface="Shabnam" panose="020B0604020202020204" charset="-78"/>
      <p:regular r:id="rId50"/>
      <p:bold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5B"/>
    <a:srgbClr val="FFC86D"/>
    <a:srgbClr val="D2DBEE"/>
    <a:srgbClr val="DDD9DA"/>
    <a:srgbClr val="9E9CAB"/>
    <a:srgbClr val="797B86"/>
    <a:srgbClr val="1190B3"/>
    <a:srgbClr val="605CDB"/>
    <a:srgbClr val="0E212C"/>
    <a:srgbClr val="FFA4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5" autoAdjust="0"/>
    <p:restoredTop sz="95033" autoAdjust="0"/>
  </p:normalViewPr>
  <p:slideViewPr>
    <p:cSldViewPr snapToGrid="0">
      <p:cViewPr varScale="1">
        <p:scale>
          <a:sx n="72" d="100"/>
          <a:sy n="72" d="100"/>
        </p:scale>
        <p:origin x="558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49073-FC57-483D-906F-B4E49A5DC4E3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60FCC-8887-4215-AED8-715C5B44B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655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981DBA4-FF93-D96D-C584-83B8703A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1960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AC46561-F58B-1A87-58B0-8C471CFA8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5239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DBE3D0-17CC-D36E-469B-57FD5B4669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B7407EE-F63D-80E1-C82F-D35F3A48E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6815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D787B72B-180A-6FF0-9DF5-9EE231111C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93634" y="609506"/>
            <a:ext cx="9404732" cy="547876"/>
          </a:xfrm>
          <a:prstGeom prst="rect">
            <a:avLst/>
          </a:prstGeom>
        </p:spPr>
        <p:txBody>
          <a:bodyPr/>
          <a:lstStyle>
            <a:lvl1pPr marL="0" indent="0" algn="ctr" rtl="1">
              <a:buNone/>
              <a:defRPr sz="4000" b="1">
                <a:solidFill>
                  <a:schemeClr val="tx2">
                    <a:lumMod val="75000"/>
                  </a:schemeClr>
                </a:solidFill>
                <a:latin typeface="Sahel Black" panose="020B0603030804020204" pitchFamily="34" charset="-78"/>
                <a:cs typeface="Sahel Black" panose="020B0603030804020204" pitchFamily="34" charset="-78"/>
              </a:defRPr>
            </a:lvl1pPr>
          </a:lstStyle>
          <a:p>
            <a:pPr lvl="0"/>
            <a:r>
              <a:rPr lang="fa-IR" dirty="0"/>
              <a:t>عنوان را بنویسید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8140496-D224-EFEC-1959-F812470B3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290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805514"/>
            <a:ext cx="5256322" cy="5254987"/>
          </a:xfrm>
          <a:custGeom>
            <a:avLst/>
            <a:gdLst>
              <a:gd name="connsiteX0" fmla="*/ 2628161 w 5256322"/>
              <a:gd name="connsiteY0" fmla="*/ 0 h 5254987"/>
              <a:gd name="connsiteX1" fmla="*/ 2894188 w 5256322"/>
              <a:gd name="connsiteY1" fmla="*/ 13757 h 5254987"/>
              <a:gd name="connsiteX2" fmla="*/ 4857282 w 5256322"/>
              <a:gd name="connsiteY2" fmla="*/ 1236558 h 5254987"/>
              <a:gd name="connsiteX3" fmla="*/ 5256322 w 5256322"/>
              <a:gd name="connsiteY3" fmla="*/ 2627494 h 5254987"/>
              <a:gd name="connsiteX4" fmla="*/ 5219628 w 5256322"/>
              <a:gd name="connsiteY4" fmla="*/ 3067702 h 5254987"/>
              <a:gd name="connsiteX5" fmla="*/ 4494935 w 5256322"/>
              <a:gd name="connsiteY5" fmla="*/ 4475452 h 5254987"/>
              <a:gd name="connsiteX6" fmla="*/ 3666277 w 5256322"/>
              <a:gd name="connsiteY6" fmla="*/ 5040997 h 5254987"/>
              <a:gd name="connsiteX7" fmla="*/ 2628161 w 5256322"/>
              <a:gd name="connsiteY7" fmla="*/ 5254987 h 5254987"/>
              <a:gd name="connsiteX8" fmla="*/ 1194063 w 5256322"/>
              <a:gd name="connsiteY8" fmla="*/ 4828535 h 5254987"/>
              <a:gd name="connsiteX9" fmla="*/ 866881 w 5256322"/>
              <a:gd name="connsiteY9" fmla="*/ 4576333 h 5254987"/>
              <a:gd name="connsiteX10" fmla="*/ 0 w 5256322"/>
              <a:gd name="connsiteY10" fmla="*/ 2627494 h 5254987"/>
              <a:gd name="connsiteX11" fmla="*/ 1529 w 5256322"/>
              <a:gd name="connsiteY11" fmla="*/ 2561768 h 5254987"/>
              <a:gd name="connsiteX12" fmla="*/ 53511 w 5256322"/>
              <a:gd name="connsiteY12" fmla="*/ 2097104 h 5254987"/>
              <a:gd name="connsiteX13" fmla="*/ 1900410 w 5256322"/>
              <a:gd name="connsiteY13" fmla="*/ 102410 h 5254987"/>
              <a:gd name="connsiteX14" fmla="*/ 2628161 w 5256322"/>
              <a:gd name="connsiteY14" fmla="*/ 0 h 525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56322" h="5254987">
                <a:moveTo>
                  <a:pt x="2628161" y="0"/>
                </a:moveTo>
                <a:cubicBezTo>
                  <a:pt x="2718366" y="0"/>
                  <a:pt x="2807041" y="4586"/>
                  <a:pt x="2894188" y="13757"/>
                </a:cubicBezTo>
                <a:cubicBezTo>
                  <a:pt x="3722846" y="96296"/>
                  <a:pt x="4438366" y="564017"/>
                  <a:pt x="4857282" y="1236558"/>
                </a:cubicBezTo>
                <a:cubicBezTo>
                  <a:pt x="5111078" y="1640082"/>
                  <a:pt x="5256322" y="2115446"/>
                  <a:pt x="5256322" y="2627494"/>
                </a:cubicBezTo>
                <a:cubicBezTo>
                  <a:pt x="5256322" y="2777287"/>
                  <a:pt x="5244091" y="2924023"/>
                  <a:pt x="5219628" y="3067702"/>
                </a:cubicBezTo>
                <a:cubicBezTo>
                  <a:pt x="5127896" y="3613377"/>
                  <a:pt x="4867984" y="4099440"/>
                  <a:pt x="4494935" y="4475452"/>
                </a:cubicBezTo>
                <a:cubicBezTo>
                  <a:pt x="4259486" y="4713898"/>
                  <a:pt x="3978170" y="4908017"/>
                  <a:pt x="3666277" y="5040997"/>
                </a:cubicBezTo>
                <a:cubicBezTo>
                  <a:pt x="3348268" y="5178562"/>
                  <a:pt x="2996623" y="5254987"/>
                  <a:pt x="2628161" y="5254987"/>
                </a:cubicBezTo>
                <a:cubicBezTo>
                  <a:pt x="2099165" y="5254987"/>
                  <a:pt x="1606863" y="5097552"/>
                  <a:pt x="1194063" y="4828535"/>
                </a:cubicBezTo>
                <a:cubicBezTo>
                  <a:pt x="866881" y="4576333"/>
                  <a:pt x="866881" y="4576333"/>
                  <a:pt x="866881" y="4576333"/>
                </a:cubicBezTo>
                <a:cubicBezTo>
                  <a:pt x="334827" y="4094855"/>
                  <a:pt x="0" y="3400915"/>
                  <a:pt x="0" y="2627494"/>
                </a:cubicBezTo>
                <a:cubicBezTo>
                  <a:pt x="0" y="2604566"/>
                  <a:pt x="1529" y="2583167"/>
                  <a:pt x="1529" y="2561768"/>
                </a:cubicBezTo>
                <a:cubicBezTo>
                  <a:pt x="4587" y="2402804"/>
                  <a:pt x="22934" y="2248425"/>
                  <a:pt x="53511" y="2097104"/>
                </a:cubicBezTo>
                <a:cubicBezTo>
                  <a:pt x="250738" y="1138734"/>
                  <a:pt x="969316" y="369897"/>
                  <a:pt x="1900410" y="102410"/>
                </a:cubicBezTo>
                <a:cubicBezTo>
                  <a:pt x="2131272" y="35156"/>
                  <a:pt x="2375894" y="0"/>
                  <a:pt x="2628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vi-VN"/>
              <a:t>Drag &amp; Drop Image</a:t>
            </a:r>
            <a:endParaRPr lang="en-US"/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7100BC81-ECCB-9CAB-7EB9-01A83B7072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3234" y="1358806"/>
            <a:ext cx="4994466" cy="547876"/>
          </a:xfrm>
          <a:prstGeom prst="rect">
            <a:avLst/>
          </a:prstGeom>
        </p:spPr>
        <p:txBody>
          <a:bodyPr/>
          <a:lstStyle>
            <a:lvl1pPr marL="0" indent="0" algn="ctr" rtl="1">
              <a:buNone/>
              <a:defRPr sz="4000" b="1">
                <a:solidFill>
                  <a:schemeClr val="tx2">
                    <a:lumMod val="75000"/>
                  </a:schemeClr>
                </a:solidFill>
                <a:latin typeface="Sahel Black" panose="020B0603030804020204" pitchFamily="34" charset="-78"/>
                <a:cs typeface="Sahel Black" panose="020B0603030804020204" pitchFamily="34" charset="-78"/>
              </a:defRPr>
            </a:lvl1pPr>
          </a:lstStyle>
          <a:p>
            <a:pPr lvl="0"/>
            <a:r>
              <a:rPr lang="fa-IR" dirty="0"/>
              <a:t>عنوان را بنویسید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395E185-9EFA-3736-254C-4F06A7A0E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4504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867400" cy="6858000"/>
          </a:xfrm>
          <a:custGeom>
            <a:avLst/>
            <a:gdLst>
              <a:gd name="connsiteX0" fmla="*/ 0 w 5867400"/>
              <a:gd name="connsiteY0" fmla="*/ 0 h 6858000"/>
              <a:gd name="connsiteX1" fmla="*/ 4348440 w 5867400"/>
              <a:gd name="connsiteY1" fmla="*/ 0 h 6858000"/>
              <a:gd name="connsiteX2" fmla="*/ 4551476 w 5867400"/>
              <a:gd name="connsiteY2" fmla="*/ 191562 h 6858000"/>
              <a:gd name="connsiteX3" fmla="*/ 5307130 w 5867400"/>
              <a:gd name="connsiteY3" fmla="*/ 1199467 h 6858000"/>
              <a:gd name="connsiteX4" fmla="*/ 5859979 w 5867400"/>
              <a:gd name="connsiteY4" fmla="*/ 2937378 h 6858000"/>
              <a:gd name="connsiteX5" fmla="*/ 5867400 w 5867400"/>
              <a:gd name="connsiteY5" fmla="*/ 3027282 h 6858000"/>
              <a:gd name="connsiteX6" fmla="*/ 5867400 w 5867400"/>
              <a:gd name="connsiteY6" fmla="*/ 3835236 h 6858000"/>
              <a:gd name="connsiteX7" fmla="*/ 5844007 w 5867400"/>
              <a:gd name="connsiteY7" fmla="*/ 4044646 h 6858000"/>
              <a:gd name="connsiteX8" fmla="*/ 4414315 w 5867400"/>
              <a:gd name="connsiteY8" fmla="*/ 6799313 h 6858000"/>
              <a:gd name="connsiteX9" fmla="*/ 4346947 w 5867400"/>
              <a:gd name="connsiteY9" fmla="*/ 6858000 h 6858000"/>
              <a:gd name="connsiteX10" fmla="*/ 0 w 58674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67400" h="6858000">
                <a:moveTo>
                  <a:pt x="0" y="0"/>
                </a:moveTo>
                <a:lnTo>
                  <a:pt x="4348440" y="0"/>
                </a:lnTo>
                <a:lnTo>
                  <a:pt x="4551476" y="191562"/>
                </a:lnTo>
                <a:cubicBezTo>
                  <a:pt x="4841467" y="484257"/>
                  <a:pt x="5096845" y="821226"/>
                  <a:pt x="5307130" y="1199467"/>
                </a:cubicBezTo>
                <a:cubicBezTo>
                  <a:pt x="5615306" y="1753675"/>
                  <a:pt x="5796360" y="2344166"/>
                  <a:pt x="5859979" y="2937378"/>
                </a:cubicBezTo>
                <a:lnTo>
                  <a:pt x="5867400" y="3027282"/>
                </a:lnTo>
                <a:lnTo>
                  <a:pt x="5867400" y="3835236"/>
                </a:lnTo>
                <a:lnTo>
                  <a:pt x="5844007" y="4044646"/>
                </a:lnTo>
                <a:cubicBezTo>
                  <a:pt x="5702589" y="5084012"/>
                  <a:pt x="5207776" y="6065459"/>
                  <a:pt x="4414315" y="6799313"/>
                </a:cubicBezTo>
                <a:lnTo>
                  <a:pt x="434694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vi-VN"/>
              <a:t>Drag &amp; Drop Image</a:t>
            </a:r>
            <a:endParaRPr lang="en-US"/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1611EFCD-EDFB-171A-78F6-479EEBEBBC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24602" y="1333406"/>
            <a:ext cx="4994466" cy="547876"/>
          </a:xfrm>
          <a:prstGeom prst="rect">
            <a:avLst/>
          </a:prstGeom>
        </p:spPr>
        <p:txBody>
          <a:bodyPr/>
          <a:lstStyle>
            <a:lvl1pPr marL="0" indent="0" algn="ctr" rtl="1">
              <a:buNone/>
              <a:defRPr sz="4000" b="1">
                <a:solidFill>
                  <a:schemeClr val="tx2">
                    <a:lumMod val="75000"/>
                  </a:schemeClr>
                </a:solidFill>
                <a:latin typeface="Sahel Black" panose="020B0603030804020204" pitchFamily="34" charset="-78"/>
                <a:cs typeface="Sahel Black" panose="020B0603030804020204" pitchFamily="34" charset="-78"/>
              </a:defRPr>
            </a:lvl1pPr>
          </a:lstStyle>
          <a:p>
            <a:pPr lvl="0"/>
            <a:r>
              <a:rPr lang="fa-IR" dirty="0"/>
              <a:t>عنوان را بنویسید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B70A3FC-4130-8291-EE1A-85D2408F6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3080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30940"/>
            <a:ext cx="12192000" cy="3427061"/>
          </a:xfrm>
          <a:custGeom>
            <a:avLst/>
            <a:gdLst>
              <a:gd name="connsiteX0" fmla="*/ 6096000 w 12192000"/>
              <a:gd name="connsiteY0" fmla="*/ 0 h 3427061"/>
              <a:gd name="connsiteX1" fmla="*/ 11993780 w 12192000"/>
              <a:gd name="connsiteY1" fmla="*/ 2589258 h 3427061"/>
              <a:gd name="connsiteX2" fmla="*/ 12192000 w 12192000"/>
              <a:gd name="connsiteY2" fmla="*/ 2816716 h 3427061"/>
              <a:gd name="connsiteX3" fmla="*/ 12192000 w 12192000"/>
              <a:gd name="connsiteY3" fmla="*/ 3427061 h 3427061"/>
              <a:gd name="connsiteX4" fmla="*/ 0 w 12192000"/>
              <a:gd name="connsiteY4" fmla="*/ 3427061 h 3427061"/>
              <a:gd name="connsiteX5" fmla="*/ 0 w 12192000"/>
              <a:gd name="connsiteY5" fmla="*/ 2816717 h 3427061"/>
              <a:gd name="connsiteX6" fmla="*/ 198221 w 12192000"/>
              <a:gd name="connsiteY6" fmla="*/ 2589258 h 3427061"/>
              <a:gd name="connsiteX7" fmla="*/ 6096000 w 12192000"/>
              <a:gd name="connsiteY7" fmla="*/ 0 h 3427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061">
                <a:moveTo>
                  <a:pt x="6096000" y="0"/>
                </a:moveTo>
                <a:cubicBezTo>
                  <a:pt x="8429282" y="0"/>
                  <a:pt x="10529594" y="997472"/>
                  <a:pt x="11993780" y="2589258"/>
                </a:cubicBezTo>
                <a:lnTo>
                  <a:pt x="12192000" y="2816716"/>
                </a:lnTo>
                <a:lnTo>
                  <a:pt x="12192000" y="3427061"/>
                </a:lnTo>
                <a:lnTo>
                  <a:pt x="0" y="3427061"/>
                </a:lnTo>
                <a:lnTo>
                  <a:pt x="0" y="2816717"/>
                </a:lnTo>
                <a:lnTo>
                  <a:pt x="198221" y="2589258"/>
                </a:lnTo>
                <a:cubicBezTo>
                  <a:pt x="1662407" y="997472"/>
                  <a:pt x="3762718" y="0"/>
                  <a:pt x="609600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vi-VN"/>
              <a:t>Drag &amp; Drop Image</a:t>
            </a:r>
            <a:endParaRPr lang="en-US"/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75C7A3F2-471F-8EAF-5108-F51F967018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93634" y="609506"/>
            <a:ext cx="9404732" cy="547876"/>
          </a:xfrm>
          <a:prstGeom prst="rect">
            <a:avLst/>
          </a:prstGeom>
        </p:spPr>
        <p:txBody>
          <a:bodyPr/>
          <a:lstStyle>
            <a:lvl1pPr marL="0" indent="0" algn="ctr" rtl="1">
              <a:buNone/>
              <a:defRPr sz="4000" b="1">
                <a:solidFill>
                  <a:schemeClr val="tx2">
                    <a:lumMod val="75000"/>
                  </a:schemeClr>
                </a:solidFill>
                <a:latin typeface="Sahel Black" panose="020B0603030804020204" pitchFamily="34" charset="-78"/>
                <a:cs typeface="Sahel Black" panose="020B0603030804020204" pitchFamily="34" charset="-78"/>
              </a:defRPr>
            </a:lvl1pPr>
          </a:lstStyle>
          <a:p>
            <a:pPr lvl="0"/>
            <a:r>
              <a:rPr lang="fa-IR" dirty="0"/>
              <a:t>عنوان را بنویسید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563A977-347D-763E-0C05-A36F67175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3774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742830"/>
            <a:ext cx="3200400" cy="2743200"/>
          </a:xfrm>
          <a:custGeom>
            <a:avLst/>
            <a:gdLst>
              <a:gd name="connsiteX0" fmla="*/ 0 w 3200400"/>
              <a:gd name="connsiteY0" fmla="*/ 0 h 2743200"/>
              <a:gd name="connsiteX1" fmla="*/ 3200400 w 3200400"/>
              <a:gd name="connsiteY1" fmla="*/ 0 h 2743200"/>
              <a:gd name="connsiteX2" fmla="*/ 3200400 w 3200400"/>
              <a:gd name="connsiteY2" fmla="*/ 2743200 h 2743200"/>
              <a:gd name="connsiteX3" fmla="*/ 0 w 3200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400" h="2743200">
                <a:moveTo>
                  <a:pt x="0" y="0"/>
                </a:moveTo>
                <a:lnTo>
                  <a:pt x="3200400" y="0"/>
                </a:lnTo>
                <a:lnTo>
                  <a:pt x="320040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vi-VN"/>
              <a:t>Drag &amp; Drop Image</a:t>
            </a:r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4494666" y="1742830"/>
            <a:ext cx="3200400" cy="2743200"/>
          </a:xfrm>
          <a:custGeom>
            <a:avLst/>
            <a:gdLst>
              <a:gd name="connsiteX0" fmla="*/ 0 w 3200400"/>
              <a:gd name="connsiteY0" fmla="*/ 0 h 2743200"/>
              <a:gd name="connsiteX1" fmla="*/ 3200400 w 3200400"/>
              <a:gd name="connsiteY1" fmla="*/ 0 h 2743200"/>
              <a:gd name="connsiteX2" fmla="*/ 3200400 w 3200400"/>
              <a:gd name="connsiteY2" fmla="*/ 2743200 h 2743200"/>
              <a:gd name="connsiteX3" fmla="*/ 0 w 3200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400" h="2743200">
                <a:moveTo>
                  <a:pt x="0" y="0"/>
                </a:moveTo>
                <a:lnTo>
                  <a:pt x="3200400" y="0"/>
                </a:lnTo>
                <a:lnTo>
                  <a:pt x="320040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vi-VN"/>
              <a:t>Drag &amp; Drop Image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8151132" y="1742830"/>
            <a:ext cx="3200400" cy="2743200"/>
          </a:xfrm>
          <a:custGeom>
            <a:avLst/>
            <a:gdLst>
              <a:gd name="connsiteX0" fmla="*/ 0 w 3200400"/>
              <a:gd name="connsiteY0" fmla="*/ 0 h 2743200"/>
              <a:gd name="connsiteX1" fmla="*/ 3200400 w 3200400"/>
              <a:gd name="connsiteY1" fmla="*/ 0 h 2743200"/>
              <a:gd name="connsiteX2" fmla="*/ 3200400 w 3200400"/>
              <a:gd name="connsiteY2" fmla="*/ 2743200 h 2743200"/>
              <a:gd name="connsiteX3" fmla="*/ 0 w 3200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400" h="2743200">
                <a:moveTo>
                  <a:pt x="0" y="0"/>
                </a:moveTo>
                <a:lnTo>
                  <a:pt x="3200400" y="0"/>
                </a:lnTo>
                <a:lnTo>
                  <a:pt x="320040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vi-VN"/>
              <a:t>Drag &amp; Drop Image</a:t>
            </a:r>
            <a:endParaRPr lang="en-US"/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85361B0F-C482-7B3F-8372-CD4D2A5C25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93634" y="609506"/>
            <a:ext cx="9404732" cy="547876"/>
          </a:xfrm>
          <a:prstGeom prst="rect">
            <a:avLst/>
          </a:prstGeom>
        </p:spPr>
        <p:txBody>
          <a:bodyPr/>
          <a:lstStyle>
            <a:lvl1pPr marL="0" indent="0" algn="ctr" rtl="1">
              <a:buNone/>
              <a:defRPr sz="4000" b="1">
                <a:solidFill>
                  <a:schemeClr val="tx2">
                    <a:lumMod val="75000"/>
                  </a:schemeClr>
                </a:solidFill>
                <a:latin typeface="Sahel Black" panose="020B0603030804020204" pitchFamily="34" charset="-78"/>
                <a:cs typeface="Sahel Black" panose="020B0603030804020204" pitchFamily="34" charset="-78"/>
              </a:defRPr>
            </a:lvl1pPr>
          </a:lstStyle>
          <a:p>
            <a:pPr lvl="0"/>
            <a:r>
              <a:rPr lang="fa-IR" dirty="0"/>
              <a:t>عنوان را بنویسید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51C83FD-264D-A1B8-5195-192A08B9AA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258155" y="6265917"/>
            <a:ext cx="522845" cy="365125"/>
          </a:xfrm>
          <a:prstGeom prst="rect">
            <a:avLst/>
          </a:prstGeom>
          <a:effectLst/>
        </p:spPr>
        <p:txBody>
          <a:bodyPr/>
          <a:lstStyle>
            <a:lvl1pPr algn="ctr">
              <a:defRPr sz="1600" b="1">
                <a:solidFill>
                  <a:schemeClr val="tx1"/>
                </a:solidFill>
                <a:latin typeface="Vazir" panose="020B0603030804020204" pitchFamily="34" charset="-78"/>
                <a:cs typeface="B Titr" panose="00000700000000000000" pitchFamily="2" charset="-78"/>
              </a:defRPr>
            </a:lvl1pPr>
          </a:lstStyle>
          <a:p>
            <a:fld id="{10A0CCAC-DD94-433A-BF8E-2E4AF876BBA2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7612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894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2" r:id="rId2"/>
    <p:sldLayoutId id="2147483675" r:id="rId3"/>
    <p:sldLayoutId id="2147483662" r:id="rId4"/>
    <p:sldLayoutId id="2147483663" r:id="rId5"/>
    <p:sldLayoutId id="2147483664" r:id="rId6"/>
    <p:sldLayoutId id="2147483665" r:id="rId7"/>
    <p:sldLayoutId id="2147483667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79802-CECB-FBFF-5DB4-C0067F140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20">
            <a:extLst>
              <a:ext uri="{FF2B5EF4-FFF2-40B4-BE49-F238E27FC236}">
                <a16:creationId xmlns:a16="http://schemas.microsoft.com/office/drawing/2014/main" id="{C66BCB61-A60D-E415-3860-F27EC621EF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3" name="Google Shape;2253;p13">
            <a:extLst>
              <a:ext uri="{FF2B5EF4-FFF2-40B4-BE49-F238E27FC236}">
                <a16:creationId xmlns:a16="http://schemas.microsoft.com/office/drawing/2014/main" id="{B136595A-96DA-A40A-616A-6888796C1623}"/>
              </a:ext>
            </a:extLst>
          </p:cNvPr>
          <p:cNvSpPr/>
          <p:nvPr/>
        </p:nvSpPr>
        <p:spPr>
          <a:xfrm>
            <a:off x="0" y="0"/>
            <a:ext cx="7645400" cy="5614755"/>
          </a:xfrm>
          <a:custGeom>
            <a:avLst/>
            <a:gdLst/>
            <a:ahLst/>
            <a:cxnLst/>
            <a:rect l="l" t="t" r="r" b="b"/>
            <a:pathLst>
              <a:path w="16511" h="14129" extrusionOk="0">
                <a:moveTo>
                  <a:pt x="0" y="1"/>
                </a:moveTo>
                <a:lnTo>
                  <a:pt x="0" y="13918"/>
                </a:lnTo>
                <a:cubicBezTo>
                  <a:pt x="490" y="13694"/>
                  <a:pt x="1014" y="13552"/>
                  <a:pt x="1551" y="13495"/>
                </a:cubicBezTo>
                <a:cubicBezTo>
                  <a:pt x="1737" y="13476"/>
                  <a:pt x="1923" y="13468"/>
                  <a:pt x="2109" y="13468"/>
                </a:cubicBezTo>
                <a:cubicBezTo>
                  <a:pt x="3209" y="13468"/>
                  <a:pt x="4303" y="13766"/>
                  <a:pt x="5394" y="13963"/>
                </a:cubicBezTo>
                <a:cubicBezTo>
                  <a:pt x="5926" y="14059"/>
                  <a:pt x="6480" y="14128"/>
                  <a:pt x="7025" y="14128"/>
                </a:cubicBezTo>
                <a:cubicBezTo>
                  <a:pt x="7785" y="14128"/>
                  <a:pt x="8530" y="13994"/>
                  <a:pt x="9181" y="13612"/>
                </a:cubicBezTo>
                <a:cubicBezTo>
                  <a:pt x="10281" y="12968"/>
                  <a:pt x="10905" y="11731"/>
                  <a:pt x="11207" y="10492"/>
                </a:cubicBezTo>
                <a:cubicBezTo>
                  <a:pt x="11510" y="9255"/>
                  <a:pt x="11553" y="7968"/>
                  <a:pt x="11815" y="6721"/>
                </a:cubicBezTo>
                <a:cubicBezTo>
                  <a:pt x="12076" y="5474"/>
                  <a:pt x="12605" y="4210"/>
                  <a:pt x="13633" y="3457"/>
                </a:cubicBezTo>
                <a:cubicBezTo>
                  <a:pt x="14353" y="2930"/>
                  <a:pt x="15281" y="2681"/>
                  <a:pt x="15873" y="2013"/>
                </a:cubicBezTo>
                <a:cubicBezTo>
                  <a:pt x="16348" y="1474"/>
                  <a:pt x="16510" y="695"/>
                  <a:pt x="16343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C50984-792D-5C59-DADE-2755F0975E2F}"/>
              </a:ext>
            </a:extLst>
          </p:cNvPr>
          <p:cNvSpPr txBox="1"/>
          <p:nvPr/>
        </p:nvSpPr>
        <p:spPr>
          <a:xfrm>
            <a:off x="7143184" y="6172324"/>
            <a:ext cx="4822544" cy="442674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اداره امور فنی و عمرانی استان اصفهان-پاییز 1404</a:t>
            </a:r>
            <a:endParaRPr lang="en-US" sz="20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D66409-D1AA-B0C6-6F13-EAE17ACB2C06}"/>
              </a:ext>
            </a:extLst>
          </p:cNvPr>
          <p:cNvSpPr txBox="1"/>
          <p:nvPr/>
        </p:nvSpPr>
        <p:spPr>
          <a:xfrm flipH="1">
            <a:off x="-99589" y="1985466"/>
            <a:ext cx="5888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rgbClr val="FFC000"/>
                </a:solidFill>
                <a:latin typeface="Sahel Black" panose="020B0603030804020204" pitchFamily="34" charset="-78"/>
                <a:ea typeface="Calibri" panose="020F0502020204030204" pitchFamily="34" charset="0"/>
                <a:cs typeface="Sahel Black" panose="020B0603030804020204" pitchFamily="34" charset="-78"/>
              </a:rPr>
              <a:t>خلاصه عملکرد تعمیرات عمرانی </a:t>
            </a:r>
          </a:p>
          <a:p>
            <a:pPr algn="ctr" rtl="1"/>
            <a:r>
              <a:rPr lang="fa-IR" sz="2400" dirty="0">
                <a:solidFill>
                  <a:srgbClr val="FFC000"/>
                </a:solidFill>
                <a:latin typeface="Sahel Black" panose="020B0603030804020204" pitchFamily="34" charset="-78"/>
                <a:ea typeface="Calibri" panose="020F0502020204030204" pitchFamily="34" charset="0"/>
                <a:cs typeface="Sahel Black" panose="020B0603030804020204" pitchFamily="34" charset="-78"/>
              </a:rPr>
              <a:t>دانشگاه فرهنگیان اصفهان</a:t>
            </a:r>
            <a:endParaRPr lang="en-US" sz="2400" dirty="0">
              <a:solidFill>
                <a:srgbClr val="FFC000"/>
              </a:solidFill>
              <a:latin typeface="Sahel Black" panose="020B0603030804020204" pitchFamily="34" charset="-78"/>
              <a:ea typeface="Calibri" panose="020F0502020204030204" pitchFamily="34" charset="0"/>
              <a:cs typeface="Sahel Black" panose="020B0603030804020204" pitchFamily="34" charset="-78"/>
            </a:endParaRPr>
          </a:p>
        </p:txBody>
      </p:sp>
      <p:pic>
        <p:nvPicPr>
          <p:cNvPr id="7" name="Picture 6" descr="A blue logo with a black background&#10;&#10;AI-generated content may be incorrect.">
            <a:extLst>
              <a:ext uri="{FF2B5EF4-FFF2-40B4-BE49-F238E27FC236}">
                <a16:creationId xmlns:a16="http://schemas.microsoft.com/office/drawing/2014/main" id="{09DCEA28-FA78-258D-34C6-5D69D61F41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440" y="96273"/>
            <a:ext cx="1592966" cy="1592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4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8.300.000.000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040558" y="390823"/>
            <a:ext cx="7824600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راه اندازی نمایشگاه دائمی آثار هنری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1" name="Picture Placeholder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863" y="1850554"/>
            <a:ext cx="4723413" cy="3541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608675" y="312383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9" name="Picture Placeholder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403" y="1964628"/>
            <a:ext cx="4827969" cy="36202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7267491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429" y="3833088"/>
            <a:ext cx="1811390" cy="2768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4.720.000.000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040558" y="365893"/>
            <a:ext cx="7754885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طراحی و اجرای روشنایی محوطه یادمان شهدای گمنام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1" name="Picture Placeholder 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453" y="1977967"/>
            <a:ext cx="4800705" cy="3599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803766" y="312383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0351" y="1872926"/>
            <a:ext cx="3795414" cy="3344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53483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255129" y="758197"/>
            <a:ext cx="7610029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خرید دوربین و سرور ذخیره ساز سیستم نظارت هوشمند 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608675" y="312383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9" name="Picture Placeholder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1403" y="1964628"/>
            <a:ext cx="4827968" cy="3620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3414">
            <a:off x="1005154" y="1814891"/>
            <a:ext cx="4342083" cy="29775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43.000.000.000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01318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20.000.000.000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5725199" y="327144"/>
            <a:ext cx="5756458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F</a:t>
            </a: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تعمیرات و بازسازی خوابگاه شهید حججی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387393" y="2639717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0143" y="1739438"/>
            <a:ext cx="1779403" cy="386284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3671" y="2601135"/>
            <a:ext cx="3776605" cy="254859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202" y="1793177"/>
            <a:ext cx="1875145" cy="40681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200" y="1793177"/>
            <a:ext cx="1833908" cy="397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8417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737" y="1418461"/>
            <a:ext cx="5364231" cy="2674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5146572" y="758197"/>
            <a:ext cx="6718585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بازسازی سایت رایانه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35" y="3058074"/>
            <a:ext cx="5579847" cy="2576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17.000.000.000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4001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7.300.000.000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774734" y="393360"/>
            <a:ext cx="7071089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مسقف کردن سردخانه مرکزی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387393" y="2639717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6033" y="2021531"/>
            <a:ext cx="5179790" cy="2862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564" y="1784006"/>
            <a:ext cx="3996990" cy="3996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536139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5.000.000.000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978331" y="397097"/>
            <a:ext cx="8847638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بازسازی و راه اندازی کارگاه کار و فناوری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240" y="1567028"/>
            <a:ext cx="5030182" cy="37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7545" y="1567028"/>
            <a:ext cx="4669152" cy="3501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046873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14.000.000.000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6591300" y="758197"/>
            <a:ext cx="5273858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بازسازی و تعمیر کارگاه هنر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663" y="1592029"/>
            <a:ext cx="5878286" cy="35756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029225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189842" y="587676"/>
            <a:ext cx="9404732" cy="547876"/>
          </a:xfrm>
        </p:spPr>
        <p:txBody>
          <a:bodyPr/>
          <a:lstStyle/>
          <a:p>
            <a:r>
              <a:rPr lang="fa-IR" dirty="0" smtClean="0"/>
              <a:t>آزمایشگاه فیزیک نوین</a:t>
            </a:r>
            <a:endParaRPr lang="en-US" dirty="0"/>
          </a:p>
        </p:txBody>
      </p:sp>
      <p:sp>
        <p:nvSpPr>
          <p:cNvPr id="4" name="AutoShape 4" descr="blob:https://web.eitaa.com/822b6d31-83c0-46a8-9676-6a7dc758d9c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121" y="3590361"/>
            <a:ext cx="6520070" cy="3010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75" y="587676"/>
            <a:ext cx="6019938" cy="277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06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6073588" y="782109"/>
            <a:ext cx="5284694" cy="5293781"/>
          </a:xfrm>
          <a:custGeom>
            <a:avLst/>
            <a:gdLst>
              <a:gd name="T0" fmla="*/ 3230 w 3915"/>
              <a:gd name="T1" fmla="*/ 3446 h 3922"/>
              <a:gd name="T2" fmla="*/ 3325 w 3915"/>
              <a:gd name="T3" fmla="*/ 560 h 3922"/>
              <a:gd name="T4" fmla="*/ 3755 w 3915"/>
              <a:gd name="T5" fmla="*/ 2728 h 3922"/>
              <a:gd name="T6" fmla="*/ 3914 w 3915"/>
              <a:gd name="T7" fmla="*/ 1896 h 3922"/>
              <a:gd name="T8" fmla="*/ 3646 w 3915"/>
              <a:gd name="T9" fmla="*/ 2219 h 3922"/>
              <a:gd name="T10" fmla="*/ 3217 w 3915"/>
              <a:gd name="T11" fmla="*/ 2940 h 3922"/>
              <a:gd name="T12" fmla="*/ 2065 w 3915"/>
              <a:gd name="T13" fmla="*/ 4 h 3922"/>
              <a:gd name="T14" fmla="*/ 2110 w 3915"/>
              <a:gd name="T15" fmla="*/ 3916 h 3922"/>
              <a:gd name="T16" fmla="*/ 2394 w 3915"/>
              <a:gd name="T17" fmla="*/ 130 h 3922"/>
              <a:gd name="T18" fmla="*/ 2493 w 3915"/>
              <a:gd name="T19" fmla="*/ 104 h 3922"/>
              <a:gd name="T20" fmla="*/ 1999 w 3915"/>
              <a:gd name="T21" fmla="*/ 3855 h 3922"/>
              <a:gd name="T22" fmla="*/ 1943 w 3915"/>
              <a:gd name="T23" fmla="*/ 3922 h 3922"/>
              <a:gd name="T24" fmla="*/ 2015 w 3915"/>
              <a:gd name="T25" fmla="*/ 3908 h 3922"/>
              <a:gd name="T26" fmla="*/ 1966 w 3915"/>
              <a:gd name="T27" fmla="*/ 3922 h 3922"/>
              <a:gd name="T28" fmla="*/ 2867 w 3915"/>
              <a:gd name="T29" fmla="*/ 3598 h 3922"/>
              <a:gd name="T30" fmla="*/ 2402 w 3915"/>
              <a:gd name="T31" fmla="*/ 3747 h 3922"/>
              <a:gd name="T32" fmla="*/ 2252 w 3915"/>
              <a:gd name="T33" fmla="*/ 896 h 3922"/>
              <a:gd name="T34" fmla="*/ 2342 w 3915"/>
              <a:gd name="T35" fmla="*/ 2491 h 3922"/>
              <a:gd name="T36" fmla="*/ 1980 w 3915"/>
              <a:gd name="T37" fmla="*/ 56 h 3922"/>
              <a:gd name="T38" fmla="*/ 282 w 3915"/>
              <a:gd name="T39" fmla="*/ 2106 h 3922"/>
              <a:gd name="T40" fmla="*/ 1601 w 3915"/>
              <a:gd name="T41" fmla="*/ 68 h 3922"/>
              <a:gd name="T42" fmla="*/ 460 w 3915"/>
              <a:gd name="T43" fmla="*/ 694 h 3922"/>
              <a:gd name="T44" fmla="*/ 952 w 3915"/>
              <a:gd name="T45" fmla="*/ 3618 h 3922"/>
              <a:gd name="T46" fmla="*/ 1447 w 3915"/>
              <a:gd name="T47" fmla="*/ 3756 h 3922"/>
              <a:gd name="T48" fmla="*/ 120 w 3915"/>
              <a:gd name="T49" fmla="*/ 2653 h 3922"/>
              <a:gd name="T50" fmla="*/ 709 w 3915"/>
              <a:gd name="T51" fmla="*/ 3457 h 3922"/>
              <a:gd name="T52" fmla="*/ 247 w 3915"/>
              <a:gd name="T53" fmla="*/ 2925 h 3922"/>
              <a:gd name="T54" fmla="*/ 949 w 3915"/>
              <a:gd name="T55" fmla="*/ 3628 h 3922"/>
              <a:gd name="T56" fmla="*/ 1380 w 3915"/>
              <a:gd name="T57" fmla="*/ 88 h 3922"/>
              <a:gd name="T58" fmla="*/ 1068 w 3915"/>
              <a:gd name="T59" fmla="*/ 236 h 3922"/>
              <a:gd name="T60" fmla="*/ 3606 w 3915"/>
              <a:gd name="T61" fmla="*/ 2165 h 3922"/>
              <a:gd name="T62" fmla="*/ 3615 w 3915"/>
              <a:gd name="T63" fmla="*/ 2163 h 3922"/>
              <a:gd name="T64" fmla="*/ 3322 w 3915"/>
              <a:gd name="T65" fmla="*/ 572 h 3922"/>
              <a:gd name="T66" fmla="*/ 3259 w 3915"/>
              <a:gd name="T67" fmla="*/ 3405 h 3922"/>
              <a:gd name="T68" fmla="*/ 2501 w 3915"/>
              <a:gd name="T69" fmla="*/ 85 h 3922"/>
              <a:gd name="T70" fmla="*/ 3769 w 3915"/>
              <a:gd name="T71" fmla="*/ 1486 h 3922"/>
              <a:gd name="T72" fmla="*/ 3779 w 3915"/>
              <a:gd name="T73" fmla="*/ 1500 h 3922"/>
              <a:gd name="T74" fmla="*/ 2080 w 3915"/>
              <a:gd name="T75" fmla="*/ 3914 h 3922"/>
              <a:gd name="T76" fmla="*/ 1892 w 3915"/>
              <a:gd name="T77" fmla="*/ 2 h 3922"/>
              <a:gd name="T78" fmla="*/ 1970 w 3915"/>
              <a:gd name="T79" fmla="*/ 4 h 3922"/>
              <a:gd name="T80" fmla="*/ 1833 w 3915"/>
              <a:gd name="T81" fmla="*/ 6 h 3922"/>
              <a:gd name="T82" fmla="*/ 1665 w 3915"/>
              <a:gd name="T83" fmla="*/ 3895 h 3922"/>
              <a:gd name="T84" fmla="*/ 2004 w 3915"/>
              <a:gd name="T85" fmla="*/ 3419 h 3922"/>
              <a:gd name="T86" fmla="*/ 834 w 3915"/>
              <a:gd name="T87" fmla="*/ 2681 h 3922"/>
              <a:gd name="T88" fmla="*/ 1134 w 3915"/>
              <a:gd name="T89" fmla="*/ 1747 h 3922"/>
              <a:gd name="T90" fmla="*/ 285 w 3915"/>
              <a:gd name="T91" fmla="*/ 2040 h 3922"/>
              <a:gd name="T92" fmla="*/ 262 w 3915"/>
              <a:gd name="T93" fmla="*/ 2135 h 3922"/>
              <a:gd name="T94" fmla="*/ 472 w 3915"/>
              <a:gd name="T95" fmla="*/ 1189 h 3922"/>
              <a:gd name="T96" fmla="*/ 542 w 3915"/>
              <a:gd name="T97" fmla="*/ 1056 h 3922"/>
              <a:gd name="T98" fmla="*/ 1110 w 3915"/>
              <a:gd name="T99" fmla="*/ 787 h 3922"/>
              <a:gd name="T100" fmla="*/ 1127 w 3915"/>
              <a:gd name="T101" fmla="*/ 202 h 3922"/>
              <a:gd name="T102" fmla="*/ 1191 w 3915"/>
              <a:gd name="T103" fmla="*/ 701 h 3922"/>
              <a:gd name="T104" fmla="*/ 1217 w 3915"/>
              <a:gd name="T105" fmla="*/ 764 h 3922"/>
              <a:gd name="T106" fmla="*/ 1994 w 3915"/>
              <a:gd name="T107" fmla="*/ 33 h 3922"/>
              <a:gd name="T108" fmla="*/ 1134 w 3915"/>
              <a:gd name="T109" fmla="*/ 1669 h 3922"/>
              <a:gd name="T110" fmla="*/ 3173 w 3915"/>
              <a:gd name="T111" fmla="*/ 2865 h 3922"/>
              <a:gd name="T112" fmla="*/ 3210 w 3915"/>
              <a:gd name="T113" fmla="*/ 2849 h 3922"/>
              <a:gd name="T114" fmla="*/ 2095 w 3915"/>
              <a:gd name="T115" fmla="*/ 3449 h 3922"/>
              <a:gd name="T116" fmla="*/ 1638 w 3915"/>
              <a:gd name="T117" fmla="*/ 3886 h 3922"/>
              <a:gd name="T118" fmla="*/ 1050 w 3915"/>
              <a:gd name="T119" fmla="*/ 3682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15" h="3922">
                <a:moveTo>
                  <a:pt x="2655" y="3786"/>
                </a:moveTo>
                <a:cubicBezTo>
                  <a:pt x="2852" y="3709"/>
                  <a:pt x="2901" y="3679"/>
                  <a:pt x="3031" y="3600"/>
                </a:cubicBezTo>
                <a:cubicBezTo>
                  <a:pt x="3026" y="3603"/>
                  <a:pt x="3021" y="3606"/>
                  <a:pt x="3016" y="3609"/>
                </a:cubicBezTo>
                <a:cubicBezTo>
                  <a:pt x="2858" y="3706"/>
                  <a:pt x="2796" y="3731"/>
                  <a:pt x="2648" y="3790"/>
                </a:cubicBezTo>
                <a:cubicBezTo>
                  <a:pt x="2650" y="3789"/>
                  <a:pt x="2652" y="3788"/>
                  <a:pt x="2654" y="3787"/>
                </a:cubicBezTo>
                <a:lnTo>
                  <a:pt x="2655" y="3786"/>
                </a:lnTo>
                <a:close/>
                <a:moveTo>
                  <a:pt x="3167" y="3501"/>
                </a:moveTo>
                <a:cubicBezTo>
                  <a:pt x="3168" y="3501"/>
                  <a:pt x="3168" y="3501"/>
                  <a:pt x="3168" y="3500"/>
                </a:cubicBezTo>
                <a:cubicBezTo>
                  <a:pt x="3164" y="3504"/>
                  <a:pt x="3159" y="3507"/>
                  <a:pt x="3155" y="3511"/>
                </a:cubicBezTo>
                <a:cubicBezTo>
                  <a:pt x="3159" y="3508"/>
                  <a:pt x="3163" y="3504"/>
                  <a:pt x="3167" y="3501"/>
                </a:cubicBezTo>
                <a:close/>
                <a:moveTo>
                  <a:pt x="3230" y="3446"/>
                </a:moveTo>
                <a:cubicBezTo>
                  <a:pt x="3229" y="3447"/>
                  <a:pt x="3228" y="3448"/>
                  <a:pt x="3227" y="3450"/>
                </a:cubicBezTo>
                <a:cubicBezTo>
                  <a:pt x="3258" y="3422"/>
                  <a:pt x="3267" y="3412"/>
                  <a:pt x="3293" y="3381"/>
                </a:cubicBezTo>
                <a:cubicBezTo>
                  <a:pt x="3290" y="3383"/>
                  <a:pt x="3287" y="3385"/>
                  <a:pt x="3285" y="3388"/>
                </a:cubicBezTo>
                <a:cubicBezTo>
                  <a:pt x="3267" y="3404"/>
                  <a:pt x="3247" y="3428"/>
                  <a:pt x="3230" y="3446"/>
                </a:cubicBezTo>
                <a:close/>
                <a:moveTo>
                  <a:pt x="3227" y="3450"/>
                </a:moveTo>
                <a:cubicBezTo>
                  <a:pt x="3213" y="3462"/>
                  <a:pt x="3194" y="3478"/>
                  <a:pt x="3168" y="3500"/>
                </a:cubicBezTo>
                <a:cubicBezTo>
                  <a:pt x="3188" y="3485"/>
                  <a:pt x="3210" y="3466"/>
                  <a:pt x="3227" y="3450"/>
                </a:cubicBezTo>
                <a:close/>
                <a:moveTo>
                  <a:pt x="2667" y="3780"/>
                </a:moveTo>
                <a:cubicBezTo>
                  <a:pt x="2669" y="3779"/>
                  <a:pt x="2671" y="3778"/>
                  <a:pt x="2673" y="3777"/>
                </a:cubicBezTo>
                <a:cubicBezTo>
                  <a:pt x="2671" y="3778"/>
                  <a:pt x="2669" y="3779"/>
                  <a:pt x="2667" y="3780"/>
                </a:cubicBezTo>
                <a:close/>
                <a:moveTo>
                  <a:pt x="2806" y="3715"/>
                </a:moveTo>
                <a:cubicBezTo>
                  <a:pt x="2765" y="3735"/>
                  <a:pt x="2722" y="3755"/>
                  <a:pt x="2673" y="3777"/>
                </a:cubicBezTo>
                <a:cubicBezTo>
                  <a:pt x="2722" y="3755"/>
                  <a:pt x="2766" y="3735"/>
                  <a:pt x="2806" y="3715"/>
                </a:cubicBezTo>
                <a:close/>
                <a:moveTo>
                  <a:pt x="2995" y="305"/>
                </a:moveTo>
                <a:cubicBezTo>
                  <a:pt x="3147" y="399"/>
                  <a:pt x="3252" y="494"/>
                  <a:pt x="3325" y="560"/>
                </a:cubicBezTo>
                <a:cubicBezTo>
                  <a:pt x="3210" y="450"/>
                  <a:pt x="3102" y="369"/>
                  <a:pt x="2995" y="305"/>
                </a:cubicBezTo>
                <a:close/>
                <a:moveTo>
                  <a:pt x="3340" y="575"/>
                </a:moveTo>
                <a:cubicBezTo>
                  <a:pt x="3337" y="573"/>
                  <a:pt x="3335" y="570"/>
                  <a:pt x="3332" y="567"/>
                </a:cubicBezTo>
                <a:cubicBezTo>
                  <a:pt x="3329" y="565"/>
                  <a:pt x="3327" y="562"/>
                  <a:pt x="3325" y="560"/>
                </a:cubicBezTo>
                <a:cubicBezTo>
                  <a:pt x="3333" y="569"/>
                  <a:pt x="3342" y="577"/>
                  <a:pt x="3351" y="586"/>
                </a:cubicBezTo>
                <a:cubicBezTo>
                  <a:pt x="3347" y="582"/>
                  <a:pt x="3344" y="579"/>
                  <a:pt x="3340" y="575"/>
                </a:cubicBezTo>
                <a:close/>
                <a:moveTo>
                  <a:pt x="3170" y="442"/>
                </a:moveTo>
                <a:cubicBezTo>
                  <a:pt x="3223" y="485"/>
                  <a:pt x="3273" y="529"/>
                  <a:pt x="3321" y="574"/>
                </a:cubicBezTo>
                <a:cubicBezTo>
                  <a:pt x="3269" y="525"/>
                  <a:pt x="3219" y="481"/>
                  <a:pt x="3170" y="442"/>
                </a:cubicBezTo>
                <a:close/>
                <a:moveTo>
                  <a:pt x="2851" y="3649"/>
                </a:moveTo>
                <a:cubicBezTo>
                  <a:pt x="2848" y="3652"/>
                  <a:pt x="2785" y="3721"/>
                  <a:pt x="2635" y="3791"/>
                </a:cubicBezTo>
                <a:cubicBezTo>
                  <a:pt x="2636" y="3790"/>
                  <a:pt x="2799" y="3728"/>
                  <a:pt x="2908" y="3589"/>
                </a:cubicBezTo>
                <a:cubicBezTo>
                  <a:pt x="2905" y="3591"/>
                  <a:pt x="2902" y="3592"/>
                  <a:pt x="2899" y="3595"/>
                </a:cubicBezTo>
                <a:cubicBezTo>
                  <a:pt x="2882" y="3607"/>
                  <a:pt x="2865" y="3633"/>
                  <a:pt x="2851" y="3649"/>
                </a:cubicBezTo>
                <a:close/>
                <a:moveTo>
                  <a:pt x="3755" y="2728"/>
                </a:moveTo>
                <a:cubicBezTo>
                  <a:pt x="3716" y="2818"/>
                  <a:pt x="3665" y="2915"/>
                  <a:pt x="3595" y="3019"/>
                </a:cubicBezTo>
                <a:cubicBezTo>
                  <a:pt x="3659" y="2925"/>
                  <a:pt x="3711" y="2832"/>
                  <a:pt x="3755" y="2728"/>
                </a:cubicBezTo>
                <a:close/>
                <a:moveTo>
                  <a:pt x="3830" y="2523"/>
                </a:moveTo>
                <a:cubicBezTo>
                  <a:pt x="3807" y="2597"/>
                  <a:pt x="3782" y="2664"/>
                  <a:pt x="3755" y="2728"/>
                </a:cubicBezTo>
                <a:cubicBezTo>
                  <a:pt x="3788" y="2654"/>
                  <a:pt x="3811" y="2585"/>
                  <a:pt x="3830" y="2523"/>
                </a:cubicBezTo>
                <a:close/>
                <a:moveTo>
                  <a:pt x="3365" y="3301"/>
                </a:moveTo>
                <a:cubicBezTo>
                  <a:pt x="3367" y="3299"/>
                  <a:pt x="3368" y="3298"/>
                  <a:pt x="3370" y="3296"/>
                </a:cubicBezTo>
                <a:cubicBezTo>
                  <a:pt x="3368" y="3298"/>
                  <a:pt x="3367" y="3299"/>
                  <a:pt x="3365" y="3301"/>
                </a:cubicBezTo>
                <a:close/>
                <a:moveTo>
                  <a:pt x="3859" y="2429"/>
                </a:moveTo>
                <a:cubicBezTo>
                  <a:pt x="3862" y="2415"/>
                  <a:pt x="3866" y="2400"/>
                  <a:pt x="3869" y="2386"/>
                </a:cubicBezTo>
                <a:cubicBezTo>
                  <a:pt x="3858" y="2426"/>
                  <a:pt x="3846" y="2473"/>
                  <a:pt x="3830" y="2523"/>
                </a:cubicBezTo>
                <a:cubicBezTo>
                  <a:pt x="3840" y="2493"/>
                  <a:pt x="3850" y="2462"/>
                  <a:pt x="3859" y="2429"/>
                </a:cubicBezTo>
                <a:close/>
                <a:moveTo>
                  <a:pt x="3595" y="3019"/>
                </a:moveTo>
                <a:cubicBezTo>
                  <a:pt x="3534" y="3108"/>
                  <a:pt x="3460" y="3198"/>
                  <a:pt x="3370" y="3296"/>
                </a:cubicBezTo>
                <a:cubicBezTo>
                  <a:pt x="3461" y="3201"/>
                  <a:pt x="3535" y="3108"/>
                  <a:pt x="3595" y="3019"/>
                </a:cubicBezTo>
                <a:close/>
                <a:moveTo>
                  <a:pt x="3914" y="1896"/>
                </a:moveTo>
                <a:cubicBezTo>
                  <a:pt x="3914" y="1894"/>
                  <a:pt x="3914" y="1891"/>
                  <a:pt x="3913" y="1889"/>
                </a:cubicBezTo>
                <a:cubicBezTo>
                  <a:pt x="3914" y="1896"/>
                  <a:pt x="3915" y="1904"/>
                  <a:pt x="3915" y="1911"/>
                </a:cubicBezTo>
                <a:cubicBezTo>
                  <a:pt x="3915" y="1906"/>
                  <a:pt x="3914" y="1901"/>
                  <a:pt x="3914" y="1896"/>
                </a:cubicBezTo>
                <a:close/>
                <a:moveTo>
                  <a:pt x="3906" y="1836"/>
                </a:moveTo>
                <a:cubicBezTo>
                  <a:pt x="3909" y="1854"/>
                  <a:pt x="3911" y="1871"/>
                  <a:pt x="3913" y="1889"/>
                </a:cubicBezTo>
                <a:cubicBezTo>
                  <a:pt x="3912" y="1870"/>
                  <a:pt x="3910" y="1853"/>
                  <a:pt x="3906" y="1836"/>
                </a:cubicBezTo>
                <a:close/>
                <a:moveTo>
                  <a:pt x="3638" y="2179"/>
                </a:moveTo>
                <a:cubicBezTo>
                  <a:pt x="3700" y="2022"/>
                  <a:pt x="3758" y="1874"/>
                  <a:pt x="3776" y="1625"/>
                </a:cubicBezTo>
                <a:cubicBezTo>
                  <a:pt x="3774" y="1622"/>
                  <a:pt x="3774" y="1621"/>
                  <a:pt x="3772" y="1618"/>
                </a:cubicBezTo>
                <a:cubicBezTo>
                  <a:pt x="3755" y="1774"/>
                  <a:pt x="3739" y="1922"/>
                  <a:pt x="3634" y="2173"/>
                </a:cubicBezTo>
                <a:cubicBezTo>
                  <a:pt x="3635" y="2174"/>
                  <a:pt x="3635" y="2174"/>
                  <a:pt x="3635" y="2174"/>
                </a:cubicBezTo>
                <a:cubicBezTo>
                  <a:pt x="3636" y="2175"/>
                  <a:pt x="3637" y="2177"/>
                  <a:pt x="3638" y="2179"/>
                </a:cubicBezTo>
                <a:close/>
                <a:moveTo>
                  <a:pt x="3646" y="2219"/>
                </a:moveTo>
                <a:cubicBezTo>
                  <a:pt x="3646" y="2219"/>
                  <a:pt x="3646" y="2220"/>
                  <a:pt x="3646" y="2220"/>
                </a:cubicBezTo>
                <a:cubicBezTo>
                  <a:pt x="3646" y="2225"/>
                  <a:pt x="3646" y="2229"/>
                  <a:pt x="3646" y="2231"/>
                </a:cubicBezTo>
                <a:cubicBezTo>
                  <a:pt x="3814" y="2155"/>
                  <a:pt x="3902" y="2100"/>
                  <a:pt x="3915" y="2012"/>
                </a:cubicBezTo>
                <a:cubicBezTo>
                  <a:pt x="3915" y="2008"/>
                  <a:pt x="3915" y="2003"/>
                  <a:pt x="3915" y="1999"/>
                </a:cubicBezTo>
                <a:cubicBezTo>
                  <a:pt x="3901" y="2063"/>
                  <a:pt x="3874" y="2117"/>
                  <a:pt x="3646" y="2219"/>
                </a:cubicBezTo>
                <a:close/>
                <a:moveTo>
                  <a:pt x="2188" y="3894"/>
                </a:moveTo>
                <a:cubicBezTo>
                  <a:pt x="2188" y="3894"/>
                  <a:pt x="2189" y="3894"/>
                  <a:pt x="2190" y="3893"/>
                </a:cubicBezTo>
                <a:cubicBezTo>
                  <a:pt x="2189" y="3894"/>
                  <a:pt x="2189" y="3894"/>
                  <a:pt x="2188" y="3894"/>
                </a:cubicBezTo>
                <a:close/>
                <a:moveTo>
                  <a:pt x="2405" y="3829"/>
                </a:moveTo>
                <a:cubicBezTo>
                  <a:pt x="2315" y="3862"/>
                  <a:pt x="2243" y="3880"/>
                  <a:pt x="2190" y="3893"/>
                </a:cubicBezTo>
                <a:cubicBezTo>
                  <a:pt x="2266" y="3876"/>
                  <a:pt x="2338" y="3854"/>
                  <a:pt x="2405" y="3829"/>
                </a:cubicBezTo>
                <a:close/>
                <a:moveTo>
                  <a:pt x="3324" y="1048"/>
                </a:moveTo>
                <a:cubicBezTo>
                  <a:pt x="3324" y="1050"/>
                  <a:pt x="3324" y="1052"/>
                  <a:pt x="3324" y="1054"/>
                </a:cubicBezTo>
                <a:cubicBezTo>
                  <a:pt x="3483" y="1197"/>
                  <a:pt x="3619" y="1321"/>
                  <a:pt x="3747" y="1515"/>
                </a:cubicBezTo>
                <a:cubicBezTo>
                  <a:pt x="3747" y="1499"/>
                  <a:pt x="3631" y="1307"/>
                  <a:pt x="3324" y="1048"/>
                </a:cubicBezTo>
                <a:close/>
                <a:moveTo>
                  <a:pt x="3350" y="3309"/>
                </a:moveTo>
                <a:cubicBezTo>
                  <a:pt x="3353" y="3306"/>
                  <a:pt x="3693" y="2995"/>
                  <a:pt x="3620" y="2306"/>
                </a:cubicBezTo>
                <a:cubicBezTo>
                  <a:pt x="3619" y="2307"/>
                  <a:pt x="3618" y="2309"/>
                  <a:pt x="3616" y="2310"/>
                </a:cubicBezTo>
                <a:cubicBezTo>
                  <a:pt x="3639" y="2636"/>
                  <a:pt x="3635" y="2937"/>
                  <a:pt x="3350" y="3309"/>
                </a:cubicBezTo>
                <a:close/>
                <a:moveTo>
                  <a:pt x="3217" y="2940"/>
                </a:moveTo>
                <a:cubicBezTo>
                  <a:pt x="3214" y="2944"/>
                  <a:pt x="3213" y="2945"/>
                  <a:pt x="3210" y="2950"/>
                </a:cubicBezTo>
                <a:cubicBezTo>
                  <a:pt x="3309" y="3063"/>
                  <a:pt x="3393" y="3178"/>
                  <a:pt x="3322" y="3334"/>
                </a:cubicBezTo>
                <a:cubicBezTo>
                  <a:pt x="3323" y="3333"/>
                  <a:pt x="3456" y="3199"/>
                  <a:pt x="3217" y="2940"/>
                </a:cubicBezTo>
                <a:close/>
                <a:moveTo>
                  <a:pt x="1994" y="1"/>
                </a:moveTo>
                <a:cubicBezTo>
                  <a:pt x="1993" y="1"/>
                  <a:pt x="1991" y="1"/>
                  <a:pt x="1990" y="1"/>
                </a:cubicBezTo>
                <a:cubicBezTo>
                  <a:pt x="1976" y="1"/>
                  <a:pt x="1976" y="1"/>
                  <a:pt x="1976" y="1"/>
                </a:cubicBezTo>
                <a:cubicBezTo>
                  <a:pt x="1978" y="1"/>
                  <a:pt x="1980" y="1"/>
                  <a:pt x="1982" y="1"/>
                </a:cubicBezTo>
                <a:cubicBezTo>
                  <a:pt x="1977" y="1"/>
                  <a:pt x="1972" y="1"/>
                  <a:pt x="1967" y="1"/>
                </a:cubicBezTo>
                <a:cubicBezTo>
                  <a:pt x="1967" y="1"/>
                  <a:pt x="1967" y="1"/>
                  <a:pt x="1967" y="1"/>
                </a:cubicBezTo>
                <a:cubicBezTo>
                  <a:pt x="1978" y="2"/>
                  <a:pt x="1994" y="1"/>
                  <a:pt x="1994" y="1"/>
                </a:cubicBezTo>
                <a:close/>
                <a:moveTo>
                  <a:pt x="2415" y="61"/>
                </a:moveTo>
                <a:cubicBezTo>
                  <a:pt x="2369" y="49"/>
                  <a:pt x="2142" y="16"/>
                  <a:pt x="1972" y="2"/>
                </a:cubicBezTo>
                <a:cubicBezTo>
                  <a:pt x="2369" y="53"/>
                  <a:pt x="2369" y="53"/>
                  <a:pt x="2415" y="61"/>
                </a:cubicBezTo>
                <a:close/>
                <a:moveTo>
                  <a:pt x="2081" y="5"/>
                </a:moveTo>
                <a:cubicBezTo>
                  <a:pt x="2065" y="4"/>
                  <a:pt x="2065" y="4"/>
                  <a:pt x="2065" y="4"/>
                </a:cubicBezTo>
                <a:cubicBezTo>
                  <a:pt x="2106" y="7"/>
                  <a:pt x="2139" y="10"/>
                  <a:pt x="2169" y="13"/>
                </a:cubicBezTo>
                <a:cubicBezTo>
                  <a:pt x="2144" y="10"/>
                  <a:pt x="2115" y="7"/>
                  <a:pt x="2081" y="5"/>
                </a:cubicBezTo>
                <a:close/>
                <a:moveTo>
                  <a:pt x="2192" y="15"/>
                </a:moveTo>
                <a:cubicBezTo>
                  <a:pt x="2184" y="14"/>
                  <a:pt x="2177" y="13"/>
                  <a:pt x="2169" y="13"/>
                </a:cubicBezTo>
                <a:cubicBezTo>
                  <a:pt x="2177" y="13"/>
                  <a:pt x="2184" y="14"/>
                  <a:pt x="2192" y="15"/>
                </a:cubicBezTo>
                <a:close/>
                <a:moveTo>
                  <a:pt x="2192" y="15"/>
                </a:moveTo>
                <a:cubicBezTo>
                  <a:pt x="2198" y="16"/>
                  <a:pt x="2205" y="17"/>
                  <a:pt x="2211" y="17"/>
                </a:cubicBezTo>
                <a:cubicBezTo>
                  <a:pt x="2204" y="17"/>
                  <a:pt x="2198" y="16"/>
                  <a:pt x="2192" y="15"/>
                </a:cubicBezTo>
                <a:close/>
                <a:moveTo>
                  <a:pt x="2234" y="21"/>
                </a:moveTo>
                <a:cubicBezTo>
                  <a:pt x="2226" y="20"/>
                  <a:pt x="2218" y="19"/>
                  <a:pt x="2211" y="17"/>
                </a:cubicBezTo>
                <a:cubicBezTo>
                  <a:pt x="2219" y="19"/>
                  <a:pt x="2227" y="20"/>
                  <a:pt x="2234" y="21"/>
                </a:cubicBezTo>
                <a:close/>
                <a:moveTo>
                  <a:pt x="2332" y="3885"/>
                </a:moveTo>
                <a:cubicBezTo>
                  <a:pt x="2273" y="3897"/>
                  <a:pt x="2210" y="3905"/>
                  <a:pt x="2113" y="3916"/>
                </a:cubicBezTo>
                <a:cubicBezTo>
                  <a:pt x="2199" y="3909"/>
                  <a:pt x="2270" y="3898"/>
                  <a:pt x="2332" y="3885"/>
                </a:cubicBezTo>
                <a:close/>
                <a:moveTo>
                  <a:pt x="2110" y="3916"/>
                </a:moveTo>
                <a:cubicBezTo>
                  <a:pt x="2111" y="3916"/>
                  <a:pt x="2112" y="3916"/>
                  <a:pt x="2113" y="3916"/>
                </a:cubicBezTo>
                <a:cubicBezTo>
                  <a:pt x="2105" y="3916"/>
                  <a:pt x="2098" y="3917"/>
                  <a:pt x="2090" y="3918"/>
                </a:cubicBezTo>
                <a:cubicBezTo>
                  <a:pt x="2097" y="3917"/>
                  <a:pt x="2103" y="3917"/>
                  <a:pt x="2110" y="3916"/>
                </a:cubicBezTo>
                <a:close/>
                <a:moveTo>
                  <a:pt x="3185" y="2972"/>
                </a:moveTo>
                <a:cubicBezTo>
                  <a:pt x="3183" y="2973"/>
                  <a:pt x="3180" y="2975"/>
                  <a:pt x="3178" y="2976"/>
                </a:cubicBezTo>
                <a:cubicBezTo>
                  <a:pt x="3150" y="3156"/>
                  <a:pt x="3125" y="3312"/>
                  <a:pt x="2956" y="3525"/>
                </a:cubicBezTo>
                <a:cubicBezTo>
                  <a:pt x="2958" y="3524"/>
                  <a:pt x="3136" y="3378"/>
                  <a:pt x="3185" y="2972"/>
                </a:cubicBezTo>
                <a:close/>
                <a:moveTo>
                  <a:pt x="1977" y="3922"/>
                </a:moveTo>
                <a:cubicBezTo>
                  <a:pt x="1985" y="3922"/>
                  <a:pt x="1993" y="3922"/>
                  <a:pt x="2000" y="3922"/>
                </a:cubicBezTo>
                <a:cubicBezTo>
                  <a:pt x="1989" y="3922"/>
                  <a:pt x="1977" y="3922"/>
                  <a:pt x="1963" y="3922"/>
                </a:cubicBezTo>
                <a:lnTo>
                  <a:pt x="1977" y="3922"/>
                </a:lnTo>
                <a:close/>
                <a:moveTo>
                  <a:pt x="2065" y="3919"/>
                </a:moveTo>
                <a:cubicBezTo>
                  <a:pt x="2048" y="3920"/>
                  <a:pt x="2026" y="3921"/>
                  <a:pt x="2000" y="3922"/>
                </a:cubicBezTo>
                <a:cubicBezTo>
                  <a:pt x="2033" y="3921"/>
                  <a:pt x="2053" y="3920"/>
                  <a:pt x="2065" y="3919"/>
                </a:cubicBezTo>
                <a:close/>
                <a:moveTo>
                  <a:pt x="2394" y="130"/>
                </a:moveTo>
                <a:cubicBezTo>
                  <a:pt x="2266" y="102"/>
                  <a:pt x="2137" y="77"/>
                  <a:pt x="2009" y="48"/>
                </a:cubicBezTo>
                <a:cubicBezTo>
                  <a:pt x="2010" y="49"/>
                  <a:pt x="2010" y="50"/>
                  <a:pt x="2010" y="51"/>
                </a:cubicBezTo>
                <a:cubicBezTo>
                  <a:pt x="2162" y="85"/>
                  <a:pt x="2314" y="115"/>
                  <a:pt x="2465" y="149"/>
                </a:cubicBezTo>
                <a:cubicBezTo>
                  <a:pt x="2465" y="149"/>
                  <a:pt x="2465" y="148"/>
                  <a:pt x="2464" y="148"/>
                </a:cubicBezTo>
                <a:cubicBezTo>
                  <a:pt x="2468" y="151"/>
                  <a:pt x="2473" y="154"/>
                  <a:pt x="2478" y="157"/>
                </a:cubicBezTo>
                <a:cubicBezTo>
                  <a:pt x="2526" y="186"/>
                  <a:pt x="2549" y="188"/>
                  <a:pt x="2548" y="182"/>
                </a:cubicBezTo>
                <a:cubicBezTo>
                  <a:pt x="2548" y="179"/>
                  <a:pt x="2544" y="174"/>
                  <a:pt x="2538" y="169"/>
                </a:cubicBezTo>
                <a:cubicBezTo>
                  <a:pt x="2563" y="189"/>
                  <a:pt x="2606" y="198"/>
                  <a:pt x="2636" y="210"/>
                </a:cubicBezTo>
                <a:cubicBezTo>
                  <a:pt x="3054" y="379"/>
                  <a:pt x="3254" y="533"/>
                  <a:pt x="3340" y="599"/>
                </a:cubicBezTo>
                <a:cubicBezTo>
                  <a:pt x="3338" y="597"/>
                  <a:pt x="3153" y="408"/>
                  <a:pt x="2537" y="169"/>
                </a:cubicBezTo>
                <a:cubicBezTo>
                  <a:pt x="2529" y="163"/>
                  <a:pt x="2517" y="155"/>
                  <a:pt x="2504" y="148"/>
                </a:cubicBezTo>
                <a:cubicBezTo>
                  <a:pt x="2511" y="128"/>
                  <a:pt x="2513" y="122"/>
                  <a:pt x="2501" y="104"/>
                </a:cubicBezTo>
                <a:cubicBezTo>
                  <a:pt x="2491" y="90"/>
                  <a:pt x="2467" y="79"/>
                  <a:pt x="2449" y="71"/>
                </a:cubicBezTo>
                <a:cubicBezTo>
                  <a:pt x="2445" y="70"/>
                  <a:pt x="2442" y="68"/>
                  <a:pt x="2438" y="67"/>
                </a:cubicBezTo>
                <a:cubicBezTo>
                  <a:pt x="2466" y="81"/>
                  <a:pt x="2481" y="88"/>
                  <a:pt x="2493" y="104"/>
                </a:cubicBezTo>
                <a:cubicBezTo>
                  <a:pt x="2504" y="119"/>
                  <a:pt x="2500" y="131"/>
                  <a:pt x="2495" y="144"/>
                </a:cubicBezTo>
                <a:cubicBezTo>
                  <a:pt x="2475" y="134"/>
                  <a:pt x="2455" y="126"/>
                  <a:pt x="2444" y="126"/>
                </a:cubicBezTo>
                <a:cubicBezTo>
                  <a:pt x="2441" y="126"/>
                  <a:pt x="2436" y="126"/>
                  <a:pt x="2447" y="136"/>
                </a:cubicBezTo>
                <a:cubicBezTo>
                  <a:pt x="2448" y="137"/>
                  <a:pt x="2450" y="138"/>
                  <a:pt x="2452" y="140"/>
                </a:cubicBezTo>
                <a:cubicBezTo>
                  <a:pt x="2455" y="142"/>
                  <a:pt x="2459" y="145"/>
                  <a:pt x="2464" y="148"/>
                </a:cubicBezTo>
                <a:cubicBezTo>
                  <a:pt x="2458" y="144"/>
                  <a:pt x="2454" y="143"/>
                  <a:pt x="2394" y="130"/>
                </a:cubicBezTo>
                <a:close/>
                <a:moveTo>
                  <a:pt x="1967" y="3922"/>
                </a:moveTo>
                <a:cubicBezTo>
                  <a:pt x="1972" y="3921"/>
                  <a:pt x="1977" y="3921"/>
                  <a:pt x="1981" y="3920"/>
                </a:cubicBezTo>
                <a:cubicBezTo>
                  <a:pt x="1998" y="3919"/>
                  <a:pt x="2014" y="3917"/>
                  <a:pt x="2030" y="3914"/>
                </a:cubicBezTo>
                <a:cubicBezTo>
                  <a:pt x="2015" y="3916"/>
                  <a:pt x="2001" y="3918"/>
                  <a:pt x="1988" y="3919"/>
                </a:cubicBezTo>
                <a:cubicBezTo>
                  <a:pt x="2023" y="3913"/>
                  <a:pt x="2037" y="3895"/>
                  <a:pt x="2028" y="3867"/>
                </a:cubicBezTo>
                <a:cubicBezTo>
                  <a:pt x="2027" y="3867"/>
                  <a:pt x="2027" y="3867"/>
                  <a:pt x="2026" y="3868"/>
                </a:cubicBezTo>
                <a:cubicBezTo>
                  <a:pt x="2042" y="3859"/>
                  <a:pt x="2053" y="3838"/>
                  <a:pt x="2036" y="3833"/>
                </a:cubicBezTo>
                <a:cubicBezTo>
                  <a:pt x="2034" y="3832"/>
                  <a:pt x="2032" y="3832"/>
                  <a:pt x="2030" y="3832"/>
                </a:cubicBezTo>
                <a:cubicBezTo>
                  <a:pt x="2018" y="3832"/>
                  <a:pt x="2003" y="3839"/>
                  <a:pt x="1999" y="3855"/>
                </a:cubicBezTo>
                <a:cubicBezTo>
                  <a:pt x="1998" y="3857"/>
                  <a:pt x="1998" y="3859"/>
                  <a:pt x="1998" y="3861"/>
                </a:cubicBezTo>
                <a:cubicBezTo>
                  <a:pt x="1979" y="3869"/>
                  <a:pt x="1952" y="3880"/>
                  <a:pt x="1934" y="3890"/>
                </a:cubicBezTo>
                <a:cubicBezTo>
                  <a:pt x="1926" y="3895"/>
                  <a:pt x="1916" y="3903"/>
                  <a:pt x="1911" y="3910"/>
                </a:cubicBezTo>
                <a:cubicBezTo>
                  <a:pt x="1916" y="3919"/>
                  <a:pt x="1916" y="3919"/>
                  <a:pt x="1932" y="3921"/>
                </a:cubicBezTo>
                <a:cubicBezTo>
                  <a:pt x="1928" y="3921"/>
                  <a:pt x="1925" y="3920"/>
                  <a:pt x="1922" y="3920"/>
                </a:cubicBezTo>
                <a:cubicBezTo>
                  <a:pt x="1919" y="3920"/>
                  <a:pt x="1917" y="3920"/>
                  <a:pt x="1915" y="3919"/>
                </a:cubicBezTo>
                <a:cubicBezTo>
                  <a:pt x="1879" y="3914"/>
                  <a:pt x="1844" y="3907"/>
                  <a:pt x="1811" y="3899"/>
                </a:cubicBezTo>
                <a:cubicBezTo>
                  <a:pt x="1845" y="3908"/>
                  <a:pt x="1880" y="3915"/>
                  <a:pt x="1915" y="3919"/>
                </a:cubicBezTo>
                <a:cubicBezTo>
                  <a:pt x="1915" y="3919"/>
                  <a:pt x="1915" y="3919"/>
                  <a:pt x="1915" y="3919"/>
                </a:cubicBezTo>
                <a:cubicBezTo>
                  <a:pt x="1916" y="3920"/>
                  <a:pt x="1917" y="3920"/>
                  <a:pt x="1920" y="3920"/>
                </a:cubicBezTo>
                <a:cubicBezTo>
                  <a:pt x="1921" y="3920"/>
                  <a:pt x="1921" y="3920"/>
                  <a:pt x="1921" y="3920"/>
                </a:cubicBezTo>
                <a:cubicBezTo>
                  <a:pt x="1924" y="3921"/>
                  <a:pt x="1928" y="3921"/>
                  <a:pt x="1933" y="3921"/>
                </a:cubicBezTo>
                <a:cubicBezTo>
                  <a:pt x="1930" y="3921"/>
                  <a:pt x="1928" y="3921"/>
                  <a:pt x="1925" y="3921"/>
                </a:cubicBezTo>
                <a:cubicBezTo>
                  <a:pt x="1930" y="3921"/>
                  <a:pt x="1934" y="3922"/>
                  <a:pt x="1937" y="3922"/>
                </a:cubicBezTo>
                <a:cubicBezTo>
                  <a:pt x="1939" y="3922"/>
                  <a:pt x="1941" y="3922"/>
                  <a:pt x="1943" y="3922"/>
                </a:cubicBezTo>
                <a:cubicBezTo>
                  <a:pt x="1943" y="3922"/>
                  <a:pt x="1943" y="3922"/>
                  <a:pt x="1943" y="3922"/>
                </a:cubicBezTo>
                <a:cubicBezTo>
                  <a:pt x="1941" y="3922"/>
                  <a:pt x="1940" y="3922"/>
                  <a:pt x="1939" y="3922"/>
                </a:cubicBezTo>
                <a:cubicBezTo>
                  <a:pt x="1942" y="3922"/>
                  <a:pt x="1944" y="3922"/>
                  <a:pt x="1947" y="3922"/>
                </a:cubicBezTo>
                <a:cubicBezTo>
                  <a:pt x="1950" y="3922"/>
                  <a:pt x="1952" y="3922"/>
                  <a:pt x="1955" y="3922"/>
                </a:cubicBezTo>
                <a:cubicBezTo>
                  <a:pt x="1952" y="3922"/>
                  <a:pt x="1950" y="3922"/>
                  <a:pt x="1948" y="3922"/>
                </a:cubicBezTo>
                <a:cubicBezTo>
                  <a:pt x="1948" y="3922"/>
                  <a:pt x="1948" y="3922"/>
                  <a:pt x="1948" y="3922"/>
                </a:cubicBezTo>
                <a:cubicBezTo>
                  <a:pt x="1948" y="3922"/>
                  <a:pt x="1947" y="3922"/>
                  <a:pt x="1947" y="3922"/>
                </a:cubicBezTo>
                <a:cubicBezTo>
                  <a:pt x="1950" y="3922"/>
                  <a:pt x="1952" y="3922"/>
                  <a:pt x="1955" y="3922"/>
                </a:cubicBezTo>
                <a:cubicBezTo>
                  <a:pt x="1948" y="3922"/>
                  <a:pt x="1942" y="3922"/>
                  <a:pt x="1936" y="3921"/>
                </a:cubicBezTo>
                <a:cubicBezTo>
                  <a:pt x="1929" y="3920"/>
                  <a:pt x="1919" y="3918"/>
                  <a:pt x="1914" y="3913"/>
                </a:cubicBezTo>
                <a:cubicBezTo>
                  <a:pt x="1919" y="3902"/>
                  <a:pt x="1922" y="3895"/>
                  <a:pt x="1998" y="3864"/>
                </a:cubicBezTo>
                <a:cubicBezTo>
                  <a:pt x="1998" y="3863"/>
                  <a:pt x="1998" y="3862"/>
                  <a:pt x="1998" y="3861"/>
                </a:cubicBezTo>
                <a:cubicBezTo>
                  <a:pt x="1998" y="3873"/>
                  <a:pt x="2012" y="3876"/>
                  <a:pt x="2025" y="3868"/>
                </a:cubicBezTo>
                <a:cubicBezTo>
                  <a:pt x="2024" y="3869"/>
                  <a:pt x="2024" y="3869"/>
                  <a:pt x="2024" y="3869"/>
                </a:cubicBezTo>
                <a:cubicBezTo>
                  <a:pt x="2025" y="3881"/>
                  <a:pt x="2025" y="3901"/>
                  <a:pt x="2015" y="3908"/>
                </a:cubicBezTo>
                <a:cubicBezTo>
                  <a:pt x="2008" y="3914"/>
                  <a:pt x="1998" y="3917"/>
                  <a:pt x="1985" y="3920"/>
                </a:cubicBezTo>
                <a:cubicBezTo>
                  <a:pt x="1979" y="3920"/>
                  <a:pt x="1972" y="3921"/>
                  <a:pt x="1966" y="3922"/>
                </a:cubicBezTo>
                <a:cubicBezTo>
                  <a:pt x="1965" y="3922"/>
                  <a:pt x="1965" y="3922"/>
                  <a:pt x="1965" y="3922"/>
                </a:cubicBezTo>
                <a:cubicBezTo>
                  <a:pt x="1965" y="3922"/>
                  <a:pt x="1964" y="3922"/>
                  <a:pt x="1964" y="3922"/>
                </a:cubicBezTo>
                <a:cubicBezTo>
                  <a:pt x="1961" y="3922"/>
                  <a:pt x="1958" y="3922"/>
                  <a:pt x="1955" y="3922"/>
                </a:cubicBezTo>
                <a:cubicBezTo>
                  <a:pt x="1958" y="3922"/>
                  <a:pt x="1960" y="3922"/>
                  <a:pt x="1963" y="3922"/>
                </a:cubicBezTo>
                <a:cubicBezTo>
                  <a:pt x="1963" y="3922"/>
                  <a:pt x="1962" y="3922"/>
                  <a:pt x="1962" y="3922"/>
                </a:cubicBezTo>
                <a:cubicBezTo>
                  <a:pt x="1962" y="3922"/>
                  <a:pt x="1962" y="3922"/>
                  <a:pt x="1962" y="3922"/>
                </a:cubicBezTo>
                <a:cubicBezTo>
                  <a:pt x="1962" y="3922"/>
                  <a:pt x="1963" y="3922"/>
                  <a:pt x="1964" y="3922"/>
                </a:cubicBezTo>
                <a:cubicBezTo>
                  <a:pt x="1971" y="3922"/>
                  <a:pt x="1978" y="3921"/>
                  <a:pt x="1985" y="3921"/>
                </a:cubicBezTo>
                <a:cubicBezTo>
                  <a:pt x="1978" y="3921"/>
                  <a:pt x="1972" y="3922"/>
                  <a:pt x="1964" y="3922"/>
                </a:cubicBezTo>
                <a:cubicBezTo>
                  <a:pt x="1965" y="3922"/>
                  <a:pt x="1966" y="3922"/>
                  <a:pt x="1967" y="3922"/>
                </a:cubicBezTo>
                <a:close/>
                <a:moveTo>
                  <a:pt x="1965" y="3922"/>
                </a:moveTo>
                <a:cubicBezTo>
                  <a:pt x="1962" y="3922"/>
                  <a:pt x="1958" y="3922"/>
                  <a:pt x="1955" y="3922"/>
                </a:cubicBezTo>
                <a:cubicBezTo>
                  <a:pt x="1958" y="3922"/>
                  <a:pt x="1962" y="3922"/>
                  <a:pt x="1966" y="3922"/>
                </a:cubicBezTo>
                <a:lnTo>
                  <a:pt x="1965" y="3922"/>
                </a:lnTo>
                <a:close/>
                <a:moveTo>
                  <a:pt x="1921" y="3920"/>
                </a:moveTo>
                <a:cubicBezTo>
                  <a:pt x="1921" y="3920"/>
                  <a:pt x="1921" y="3920"/>
                  <a:pt x="1921" y="3920"/>
                </a:cubicBezTo>
                <a:cubicBezTo>
                  <a:pt x="1921" y="3920"/>
                  <a:pt x="1921" y="3920"/>
                  <a:pt x="1921" y="3920"/>
                </a:cubicBezTo>
                <a:close/>
                <a:moveTo>
                  <a:pt x="2390" y="3768"/>
                </a:moveTo>
                <a:cubicBezTo>
                  <a:pt x="2390" y="3769"/>
                  <a:pt x="2392" y="3770"/>
                  <a:pt x="2395" y="3770"/>
                </a:cubicBezTo>
                <a:cubicBezTo>
                  <a:pt x="2398" y="3771"/>
                  <a:pt x="2402" y="3770"/>
                  <a:pt x="2406" y="3769"/>
                </a:cubicBezTo>
                <a:cubicBezTo>
                  <a:pt x="2386" y="3780"/>
                  <a:pt x="2364" y="3803"/>
                  <a:pt x="2347" y="3818"/>
                </a:cubicBezTo>
                <a:cubicBezTo>
                  <a:pt x="2304" y="3853"/>
                  <a:pt x="2207" y="3886"/>
                  <a:pt x="2177" y="3895"/>
                </a:cubicBezTo>
                <a:cubicBezTo>
                  <a:pt x="2190" y="3892"/>
                  <a:pt x="2303" y="3869"/>
                  <a:pt x="2413" y="3767"/>
                </a:cubicBezTo>
                <a:cubicBezTo>
                  <a:pt x="2434" y="3760"/>
                  <a:pt x="2461" y="3743"/>
                  <a:pt x="2475" y="3728"/>
                </a:cubicBezTo>
                <a:cubicBezTo>
                  <a:pt x="2657" y="3669"/>
                  <a:pt x="2754" y="3633"/>
                  <a:pt x="2879" y="3583"/>
                </a:cubicBezTo>
                <a:cubicBezTo>
                  <a:pt x="2879" y="3583"/>
                  <a:pt x="2879" y="3583"/>
                  <a:pt x="2879" y="3583"/>
                </a:cubicBezTo>
                <a:cubicBezTo>
                  <a:pt x="2872" y="3590"/>
                  <a:pt x="2868" y="3596"/>
                  <a:pt x="2867" y="3599"/>
                </a:cubicBezTo>
                <a:cubicBezTo>
                  <a:pt x="2867" y="3598"/>
                  <a:pt x="2867" y="3598"/>
                  <a:pt x="2867" y="3598"/>
                </a:cubicBezTo>
                <a:cubicBezTo>
                  <a:pt x="2761" y="3662"/>
                  <a:pt x="2602" y="3757"/>
                  <a:pt x="2405" y="3829"/>
                </a:cubicBezTo>
                <a:cubicBezTo>
                  <a:pt x="2527" y="3786"/>
                  <a:pt x="2682" y="3717"/>
                  <a:pt x="2866" y="3602"/>
                </a:cubicBezTo>
                <a:cubicBezTo>
                  <a:pt x="2867" y="3600"/>
                  <a:pt x="2867" y="3600"/>
                  <a:pt x="2867" y="3600"/>
                </a:cubicBezTo>
                <a:cubicBezTo>
                  <a:pt x="2866" y="3603"/>
                  <a:pt x="2867" y="3605"/>
                  <a:pt x="2870" y="3605"/>
                </a:cubicBezTo>
                <a:cubicBezTo>
                  <a:pt x="2894" y="3608"/>
                  <a:pt x="2993" y="3532"/>
                  <a:pt x="2981" y="3520"/>
                </a:cubicBezTo>
                <a:cubicBezTo>
                  <a:pt x="2980" y="3518"/>
                  <a:pt x="2978" y="3518"/>
                  <a:pt x="2976" y="3518"/>
                </a:cubicBezTo>
                <a:cubicBezTo>
                  <a:pt x="2962" y="3519"/>
                  <a:pt x="2932" y="3537"/>
                  <a:pt x="2899" y="3565"/>
                </a:cubicBezTo>
                <a:cubicBezTo>
                  <a:pt x="2891" y="3572"/>
                  <a:pt x="2885" y="3577"/>
                  <a:pt x="2880" y="3582"/>
                </a:cubicBezTo>
                <a:cubicBezTo>
                  <a:pt x="2882" y="3580"/>
                  <a:pt x="2884" y="3579"/>
                  <a:pt x="2886" y="3577"/>
                </a:cubicBezTo>
                <a:cubicBezTo>
                  <a:pt x="2739" y="3634"/>
                  <a:pt x="2668" y="3661"/>
                  <a:pt x="2479" y="3724"/>
                </a:cubicBezTo>
                <a:cubicBezTo>
                  <a:pt x="2485" y="3717"/>
                  <a:pt x="2487" y="3711"/>
                  <a:pt x="2484" y="3708"/>
                </a:cubicBezTo>
                <a:cubicBezTo>
                  <a:pt x="2483" y="3707"/>
                  <a:pt x="2481" y="3706"/>
                  <a:pt x="2476" y="3706"/>
                </a:cubicBezTo>
                <a:cubicBezTo>
                  <a:pt x="2459" y="3707"/>
                  <a:pt x="2433" y="3720"/>
                  <a:pt x="2409" y="3741"/>
                </a:cubicBezTo>
                <a:cubicBezTo>
                  <a:pt x="2406" y="3744"/>
                  <a:pt x="2403" y="3746"/>
                  <a:pt x="2400" y="3749"/>
                </a:cubicBezTo>
                <a:cubicBezTo>
                  <a:pt x="2401" y="3748"/>
                  <a:pt x="2401" y="3748"/>
                  <a:pt x="2402" y="3747"/>
                </a:cubicBezTo>
                <a:cubicBezTo>
                  <a:pt x="2282" y="3780"/>
                  <a:pt x="2163" y="3812"/>
                  <a:pt x="2044" y="3845"/>
                </a:cubicBezTo>
                <a:cubicBezTo>
                  <a:pt x="2044" y="3845"/>
                  <a:pt x="2044" y="3845"/>
                  <a:pt x="2044" y="3845"/>
                </a:cubicBezTo>
                <a:cubicBezTo>
                  <a:pt x="2044" y="3846"/>
                  <a:pt x="2044" y="3847"/>
                  <a:pt x="2044" y="3848"/>
                </a:cubicBezTo>
                <a:cubicBezTo>
                  <a:pt x="2161" y="3817"/>
                  <a:pt x="2395" y="3753"/>
                  <a:pt x="2397" y="3752"/>
                </a:cubicBezTo>
                <a:cubicBezTo>
                  <a:pt x="2397" y="3752"/>
                  <a:pt x="2398" y="3751"/>
                  <a:pt x="2399" y="3750"/>
                </a:cubicBezTo>
                <a:cubicBezTo>
                  <a:pt x="2391" y="3758"/>
                  <a:pt x="2388" y="3764"/>
                  <a:pt x="2389" y="3767"/>
                </a:cubicBezTo>
                <a:cubicBezTo>
                  <a:pt x="2389" y="3767"/>
                  <a:pt x="2389" y="3767"/>
                  <a:pt x="2389" y="3767"/>
                </a:cubicBezTo>
                <a:cubicBezTo>
                  <a:pt x="2281" y="3825"/>
                  <a:pt x="2162" y="3890"/>
                  <a:pt x="2030" y="3914"/>
                </a:cubicBezTo>
                <a:cubicBezTo>
                  <a:pt x="2106" y="3901"/>
                  <a:pt x="2207" y="3870"/>
                  <a:pt x="2390" y="3769"/>
                </a:cubicBezTo>
                <a:lnTo>
                  <a:pt x="2390" y="3768"/>
                </a:lnTo>
                <a:close/>
                <a:moveTo>
                  <a:pt x="3236" y="946"/>
                </a:moveTo>
                <a:cubicBezTo>
                  <a:pt x="3237" y="946"/>
                  <a:pt x="3239" y="946"/>
                  <a:pt x="3240" y="945"/>
                </a:cubicBezTo>
                <a:cubicBezTo>
                  <a:pt x="3072" y="651"/>
                  <a:pt x="2889" y="409"/>
                  <a:pt x="2547" y="184"/>
                </a:cubicBezTo>
                <a:cubicBezTo>
                  <a:pt x="2776" y="345"/>
                  <a:pt x="2985" y="513"/>
                  <a:pt x="3236" y="946"/>
                </a:cubicBezTo>
                <a:close/>
                <a:moveTo>
                  <a:pt x="2252" y="896"/>
                </a:moveTo>
                <a:cubicBezTo>
                  <a:pt x="2254" y="898"/>
                  <a:pt x="2256" y="900"/>
                  <a:pt x="2258" y="902"/>
                </a:cubicBezTo>
                <a:cubicBezTo>
                  <a:pt x="2482" y="650"/>
                  <a:pt x="2668" y="388"/>
                  <a:pt x="2518" y="178"/>
                </a:cubicBezTo>
                <a:cubicBezTo>
                  <a:pt x="2515" y="177"/>
                  <a:pt x="2512" y="175"/>
                  <a:pt x="2509" y="174"/>
                </a:cubicBezTo>
                <a:cubicBezTo>
                  <a:pt x="2606" y="324"/>
                  <a:pt x="2598" y="505"/>
                  <a:pt x="2251" y="895"/>
                </a:cubicBezTo>
                <a:lnTo>
                  <a:pt x="2252" y="896"/>
                </a:lnTo>
                <a:close/>
                <a:moveTo>
                  <a:pt x="2655" y="1637"/>
                </a:moveTo>
                <a:cubicBezTo>
                  <a:pt x="2655" y="1637"/>
                  <a:pt x="2656" y="1638"/>
                  <a:pt x="2656" y="1638"/>
                </a:cubicBezTo>
                <a:cubicBezTo>
                  <a:pt x="2658" y="1641"/>
                  <a:pt x="2660" y="1644"/>
                  <a:pt x="2661" y="1646"/>
                </a:cubicBezTo>
                <a:cubicBezTo>
                  <a:pt x="2923" y="1445"/>
                  <a:pt x="3124" y="1268"/>
                  <a:pt x="3257" y="1052"/>
                </a:cubicBezTo>
                <a:cubicBezTo>
                  <a:pt x="3254" y="1049"/>
                  <a:pt x="3252" y="1047"/>
                  <a:pt x="3249" y="1043"/>
                </a:cubicBezTo>
                <a:cubicBezTo>
                  <a:pt x="3155" y="1187"/>
                  <a:pt x="3038" y="1340"/>
                  <a:pt x="2655" y="1637"/>
                </a:cubicBezTo>
                <a:close/>
                <a:moveTo>
                  <a:pt x="2338" y="2500"/>
                </a:moveTo>
                <a:cubicBezTo>
                  <a:pt x="2806" y="2702"/>
                  <a:pt x="2931" y="2757"/>
                  <a:pt x="3147" y="2897"/>
                </a:cubicBezTo>
                <a:cubicBezTo>
                  <a:pt x="3148" y="2895"/>
                  <a:pt x="3150" y="2892"/>
                  <a:pt x="3152" y="2889"/>
                </a:cubicBezTo>
                <a:cubicBezTo>
                  <a:pt x="2974" y="2766"/>
                  <a:pt x="2754" y="2658"/>
                  <a:pt x="2342" y="2491"/>
                </a:cubicBezTo>
                <a:cubicBezTo>
                  <a:pt x="2341" y="2494"/>
                  <a:pt x="2339" y="2497"/>
                  <a:pt x="2338" y="2500"/>
                </a:cubicBezTo>
                <a:close/>
                <a:moveTo>
                  <a:pt x="1811" y="3899"/>
                </a:moveTo>
                <a:cubicBezTo>
                  <a:pt x="1717" y="3874"/>
                  <a:pt x="1627" y="3836"/>
                  <a:pt x="1544" y="3801"/>
                </a:cubicBezTo>
                <a:cubicBezTo>
                  <a:pt x="1545" y="3801"/>
                  <a:pt x="1653" y="3860"/>
                  <a:pt x="1811" y="3899"/>
                </a:cubicBezTo>
                <a:close/>
                <a:moveTo>
                  <a:pt x="1216" y="711"/>
                </a:moveTo>
                <a:cubicBezTo>
                  <a:pt x="1361" y="565"/>
                  <a:pt x="1427" y="498"/>
                  <a:pt x="1593" y="344"/>
                </a:cubicBezTo>
                <a:cubicBezTo>
                  <a:pt x="1602" y="349"/>
                  <a:pt x="1616" y="349"/>
                  <a:pt x="1629" y="344"/>
                </a:cubicBezTo>
                <a:cubicBezTo>
                  <a:pt x="1666" y="331"/>
                  <a:pt x="1687" y="281"/>
                  <a:pt x="1662" y="269"/>
                </a:cubicBezTo>
                <a:cubicBezTo>
                  <a:pt x="1658" y="267"/>
                  <a:pt x="1653" y="267"/>
                  <a:pt x="1650" y="267"/>
                </a:cubicBezTo>
                <a:cubicBezTo>
                  <a:pt x="1620" y="268"/>
                  <a:pt x="1597" y="291"/>
                  <a:pt x="1588" y="312"/>
                </a:cubicBezTo>
                <a:cubicBezTo>
                  <a:pt x="1583" y="325"/>
                  <a:pt x="1584" y="334"/>
                  <a:pt x="1589" y="340"/>
                </a:cubicBezTo>
                <a:cubicBezTo>
                  <a:pt x="1465" y="455"/>
                  <a:pt x="1358" y="556"/>
                  <a:pt x="1212" y="707"/>
                </a:cubicBezTo>
                <a:cubicBezTo>
                  <a:pt x="1213" y="707"/>
                  <a:pt x="1213" y="707"/>
                  <a:pt x="1213" y="707"/>
                </a:cubicBezTo>
                <a:cubicBezTo>
                  <a:pt x="1214" y="708"/>
                  <a:pt x="1215" y="710"/>
                  <a:pt x="1216" y="711"/>
                </a:cubicBezTo>
                <a:close/>
                <a:moveTo>
                  <a:pt x="1980" y="56"/>
                </a:moveTo>
                <a:cubicBezTo>
                  <a:pt x="1934" y="99"/>
                  <a:pt x="1907" y="124"/>
                  <a:pt x="1670" y="277"/>
                </a:cubicBezTo>
                <a:cubicBezTo>
                  <a:pt x="1671" y="277"/>
                  <a:pt x="1671" y="277"/>
                  <a:pt x="1671" y="277"/>
                </a:cubicBezTo>
                <a:cubicBezTo>
                  <a:pt x="1671" y="278"/>
                  <a:pt x="1672" y="280"/>
                  <a:pt x="1672" y="281"/>
                </a:cubicBezTo>
                <a:cubicBezTo>
                  <a:pt x="1879" y="149"/>
                  <a:pt x="1935" y="105"/>
                  <a:pt x="1982" y="59"/>
                </a:cubicBezTo>
                <a:cubicBezTo>
                  <a:pt x="1982" y="58"/>
                  <a:pt x="1981" y="57"/>
                  <a:pt x="1980" y="56"/>
                </a:cubicBezTo>
                <a:close/>
                <a:moveTo>
                  <a:pt x="1542" y="191"/>
                </a:moveTo>
                <a:cubicBezTo>
                  <a:pt x="1546" y="212"/>
                  <a:pt x="1568" y="245"/>
                  <a:pt x="1605" y="287"/>
                </a:cubicBezTo>
                <a:cubicBezTo>
                  <a:pt x="1608" y="285"/>
                  <a:pt x="1609" y="284"/>
                  <a:pt x="1612" y="282"/>
                </a:cubicBezTo>
                <a:cubicBezTo>
                  <a:pt x="1564" y="224"/>
                  <a:pt x="1515" y="165"/>
                  <a:pt x="1564" y="95"/>
                </a:cubicBezTo>
                <a:cubicBezTo>
                  <a:pt x="1555" y="99"/>
                  <a:pt x="1526" y="118"/>
                  <a:pt x="1542" y="191"/>
                </a:cubicBezTo>
                <a:close/>
                <a:moveTo>
                  <a:pt x="1451" y="3750"/>
                </a:moveTo>
                <a:cubicBezTo>
                  <a:pt x="1297" y="3624"/>
                  <a:pt x="1011" y="3389"/>
                  <a:pt x="807" y="2758"/>
                </a:cubicBezTo>
                <a:cubicBezTo>
                  <a:pt x="805" y="2758"/>
                  <a:pt x="803" y="2758"/>
                  <a:pt x="801" y="2758"/>
                </a:cubicBezTo>
                <a:cubicBezTo>
                  <a:pt x="893" y="3046"/>
                  <a:pt x="1059" y="3461"/>
                  <a:pt x="1451" y="3750"/>
                </a:cubicBezTo>
                <a:close/>
                <a:moveTo>
                  <a:pt x="282" y="2106"/>
                </a:moveTo>
                <a:cubicBezTo>
                  <a:pt x="280" y="2110"/>
                  <a:pt x="280" y="2110"/>
                  <a:pt x="279" y="2115"/>
                </a:cubicBezTo>
                <a:cubicBezTo>
                  <a:pt x="367" y="2250"/>
                  <a:pt x="458" y="2390"/>
                  <a:pt x="728" y="2644"/>
                </a:cubicBezTo>
                <a:cubicBezTo>
                  <a:pt x="728" y="2642"/>
                  <a:pt x="729" y="2640"/>
                  <a:pt x="730" y="2638"/>
                </a:cubicBezTo>
                <a:cubicBezTo>
                  <a:pt x="549" y="2456"/>
                  <a:pt x="418" y="2324"/>
                  <a:pt x="282" y="2106"/>
                </a:cubicBezTo>
                <a:close/>
                <a:moveTo>
                  <a:pt x="1773" y="14"/>
                </a:moveTo>
                <a:cubicBezTo>
                  <a:pt x="1758" y="16"/>
                  <a:pt x="1743" y="19"/>
                  <a:pt x="1730" y="22"/>
                </a:cubicBezTo>
                <a:cubicBezTo>
                  <a:pt x="1743" y="19"/>
                  <a:pt x="1758" y="16"/>
                  <a:pt x="1773" y="14"/>
                </a:cubicBezTo>
                <a:close/>
                <a:moveTo>
                  <a:pt x="1728" y="23"/>
                </a:moveTo>
                <a:cubicBezTo>
                  <a:pt x="1729" y="23"/>
                  <a:pt x="1729" y="22"/>
                  <a:pt x="1730" y="22"/>
                </a:cubicBezTo>
                <a:cubicBezTo>
                  <a:pt x="1730" y="22"/>
                  <a:pt x="1729" y="23"/>
                  <a:pt x="1729" y="23"/>
                </a:cubicBezTo>
                <a:lnTo>
                  <a:pt x="1728" y="23"/>
                </a:lnTo>
                <a:close/>
                <a:moveTo>
                  <a:pt x="1601" y="68"/>
                </a:moveTo>
                <a:cubicBezTo>
                  <a:pt x="1639" y="55"/>
                  <a:pt x="1689" y="33"/>
                  <a:pt x="1728" y="23"/>
                </a:cubicBezTo>
                <a:cubicBezTo>
                  <a:pt x="1656" y="39"/>
                  <a:pt x="1612" y="61"/>
                  <a:pt x="1594" y="70"/>
                </a:cubicBezTo>
                <a:cubicBezTo>
                  <a:pt x="1596" y="70"/>
                  <a:pt x="1599" y="69"/>
                  <a:pt x="1601" y="68"/>
                </a:cubicBezTo>
                <a:close/>
                <a:moveTo>
                  <a:pt x="1534" y="106"/>
                </a:moveTo>
                <a:cubicBezTo>
                  <a:pt x="1531" y="107"/>
                  <a:pt x="1253" y="213"/>
                  <a:pt x="1170" y="705"/>
                </a:cubicBezTo>
                <a:cubicBezTo>
                  <a:pt x="1172" y="704"/>
                  <a:pt x="1174" y="703"/>
                  <a:pt x="1176" y="703"/>
                </a:cubicBezTo>
                <a:cubicBezTo>
                  <a:pt x="1217" y="512"/>
                  <a:pt x="1267" y="275"/>
                  <a:pt x="1534" y="106"/>
                </a:cubicBezTo>
                <a:close/>
                <a:moveTo>
                  <a:pt x="416" y="751"/>
                </a:moveTo>
                <a:cubicBezTo>
                  <a:pt x="413" y="755"/>
                  <a:pt x="411" y="758"/>
                  <a:pt x="411" y="759"/>
                </a:cubicBezTo>
                <a:cubicBezTo>
                  <a:pt x="413" y="759"/>
                  <a:pt x="429" y="743"/>
                  <a:pt x="446" y="723"/>
                </a:cubicBezTo>
                <a:cubicBezTo>
                  <a:pt x="418" y="756"/>
                  <a:pt x="339" y="880"/>
                  <a:pt x="482" y="1097"/>
                </a:cubicBezTo>
                <a:cubicBezTo>
                  <a:pt x="485" y="1092"/>
                  <a:pt x="486" y="1091"/>
                  <a:pt x="489" y="1087"/>
                </a:cubicBezTo>
                <a:cubicBezTo>
                  <a:pt x="418" y="974"/>
                  <a:pt x="370" y="875"/>
                  <a:pt x="447" y="722"/>
                </a:cubicBezTo>
                <a:cubicBezTo>
                  <a:pt x="474" y="690"/>
                  <a:pt x="508" y="649"/>
                  <a:pt x="508" y="644"/>
                </a:cubicBezTo>
                <a:cubicBezTo>
                  <a:pt x="508" y="644"/>
                  <a:pt x="508" y="644"/>
                  <a:pt x="508" y="644"/>
                </a:cubicBezTo>
                <a:cubicBezTo>
                  <a:pt x="503" y="646"/>
                  <a:pt x="478" y="673"/>
                  <a:pt x="456" y="699"/>
                </a:cubicBezTo>
                <a:cubicBezTo>
                  <a:pt x="458" y="698"/>
                  <a:pt x="459" y="696"/>
                  <a:pt x="460" y="695"/>
                </a:cubicBezTo>
                <a:cubicBezTo>
                  <a:pt x="460" y="694"/>
                  <a:pt x="460" y="694"/>
                  <a:pt x="460" y="694"/>
                </a:cubicBezTo>
                <a:cubicBezTo>
                  <a:pt x="457" y="697"/>
                  <a:pt x="454" y="700"/>
                  <a:pt x="452" y="703"/>
                </a:cubicBezTo>
                <a:cubicBezTo>
                  <a:pt x="452" y="704"/>
                  <a:pt x="452" y="704"/>
                  <a:pt x="452" y="704"/>
                </a:cubicBezTo>
                <a:cubicBezTo>
                  <a:pt x="452" y="704"/>
                  <a:pt x="453" y="703"/>
                  <a:pt x="453" y="703"/>
                </a:cubicBezTo>
                <a:cubicBezTo>
                  <a:pt x="442" y="716"/>
                  <a:pt x="425" y="737"/>
                  <a:pt x="416" y="750"/>
                </a:cubicBezTo>
                <a:cubicBezTo>
                  <a:pt x="417" y="749"/>
                  <a:pt x="417" y="749"/>
                  <a:pt x="417" y="748"/>
                </a:cubicBezTo>
                <a:cubicBezTo>
                  <a:pt x="387" y="788"/>
                  <a:pt x="347" y="840"/>
                  <a:pt x="319" y="881"/>
                </a:cubicBezTo>
                <a:cubicBezTo>
                  <a:pt x="315" y="887"/>
                  <a:pt x="310" y="894"/>
                  <a:pt x="306" y="901"/>
                </a:cubicBezTo>
                <a:cubicBezTo>
                  <a:pt x="338" y="856"/>
                  <a:pt x="380" y="796"/>
                  <a:pt x="414" y="753"/>
                </a:cubicBezTo>
                <a:cubicBezTo>
                  <a:pt x="415" y="752"/>
                  <a:pt x="415" y="752"/>
                  <a:pt x="416" y="751"/>
                </a:cubicBezTo>
                <a:close/>
                <a:moveTo>
                  <a:pt x="1041" y="3674"/>
                </a:moveTo>
                <a:cubicBezTo>
                  <a:pt x="1043" y="3675"/>
                  <a:pt x="1225" y="3790"/>
                  <a:pt x="1606" y="3882"/>
                </a:cubicBezTo>
                <a:cubicBezTo>
                  <a:pt x="1336" y="3806"/>
                  <a:pt x="1272" y="3788"/>
                  <a:pt x="1041" y="3674"/>
                </a:cubicBezTo>
                <a:close/>
                <a:moveTo>
                  <a:pt x="794" y="3330"/>
                </a:moveTo>
                <a:cubicBezTo>
                  <a:pt x="816" y="3454"/>
                  <a:pt x="839" y="3507"/>
                  <a:pt x="951" y="3618"/>
                </a:cubicBezTo>
                <a:cubicBezTo>
                  <a:pt x="952" y="3618"/>
                  <a:pt x="952" y="3618"/>
                  <a:pt x="952" y="3618"/>
                </a:cubicBezTo>
                <a:cubicBezTo>
                  <a:pt x="955" y="3620"/>
                  <a:pt x="957" y="3621"/>
                  <a:pt x="959" y="3622"/>
                </a:cubicBezTo>
                <a:cubicBezTo>
                  <a:pt x="852" y="3515"/>
                  <a:pt x="824" y="3464"/>
                  <a:pt x="803" y="3337"/>
                </a:cubicBezTo>
                <a:cubicBezTo>
                  <a:pt x="799" y="3335"/>
                  <a:pt x="798" y="3334"/>
                  <a:pt x="794" y="3330"/>
                </a:cubicBezTo>
                <a:close/>
                <a:moveTo>
                  <a:pt x="748" y="3273"/>
                </a:moveTo>
                <a:cubicBezTo>
                  <a:pt x="748" y="3273"/>
                  <a:pt x="748" y="3272"/>
                  <a:pt x="748" y="3272"/>
                </a:cubicBezTo>
                <a:cubicBezTo>
                  <a:pt x="751" y="3281"/>
                  <a:pt x="758" y="3291"/>
                  <a:pt x="769" y="3304"/>
                </a:cubicBezTo>
                <a:cubicBezTo>
                  <a:pt x="791" y="3332"/>
                  <a:pt x="816" y="3349"/>
                  <a:pt x="832" y="3353"/>
                </a:cubicBezTo>
                <a:cubicBezTo>
                  <a:pt x="831" y="3353"/>
                  <a:pt x="831" y="3352"/>
                  <a:pt x="830" y="3352"/>
                </a:cubicBezTo>
                <a:cubicBezTo>
                  <a:pt x="992" y="3556"/>
                  <a:pt x="1185" y="3764"/>
                  <a:pt x="1597" y="3878"/>
                </a:cubicBezTo>
                <a:cubicBezTo>
                  <a:pt x="1597" y="3878"/>
                  <a:pt x="1597" y="3878"/>
                  <a:pt x="1597" y="3878"/>
                </a:cubicBezTo>
                <a:cubicBezTo>
                  <a:pt x="1407" y="3819"/>
                  <a:pt x="1119" y="3730"/>
                  <a:pt x="836" y="3354"/>
                </a:cubicBezTo>
                <a:cubicBezTo>
                  <a:pt x="836" y="3353"/>
                  <a:pt x="835" y="3353"/>
                  <a:pt x="834" y="3353"/>
                </a:cubicBezTo>
                <a:cubicBezTo>
                  <a:pt x="843" y="3355"/>
                  <a:pt x="849" y="3352"/>
                  <a:pt x="850" y="3345"/>
                </a:cubicBezTo>
                <a:cubicBezTo>
                  <a:pt x="850" y="3346"/>
                  <a:pt x="850" y="3347"/>
                  <a:pt x="849" y="3347"/>
                </a:cubicBezTo>
                <a:cubicBezTo>
                  <a:pt x="981" y="3457"/>
                  <a:pt x="1145" y="3593"/>
                  <a:pt x="1447" y="3756"/>
                </a:cubicBezTo>
                <a:cubicBezTo>
                  <a:pt x="1232" y="3631"/>
                  <a:pt x="1098" y="3551"/>
                  <a:pt x="850" y="3344"/>
                </a:cubicBezTo>
                <a:cubicBezTo>
                  <a:pt x="850" y="3344"/>
                  <a:pt x="850" y="3344"/>
                  <a:pt x="850" y="3344"/>
                </a:cubicBezTo>
                <a:cubicBezTo>
                  <a:pt x="852" y="3324"/>
                  <a:pt x="815" y="3272"/>
                  <a:pt x="780" y="3252"/>
                </a:cubicBezTo>
                <a:cubicBezTo>
                  <a:pt x="781" y="3253"/>
                  <a:pt x="783" y="3254"/>
                  <a:pt x="784" y="3255"/>
                </a:cubicBezTo>
                <a:cubicBezTo>
                  <a:pt x="745" y="3081"/>
                  <a:pt x="733" y="2992"/>
                  <a:pt x="773" y="2750"/>
                </a:cubicBezTo>
                <a:cubicBezTo>
                  <a:pt x="769" y="2748"/>
                  <a:pt x="768" y="2747"/>
                  <a:pt x="764" y="2744"/>
                </a:cubicBezTo>
                <a:cubicBezTo>
                  <a:pt x="732" y="2954"/>
                  <a:pt x="729" y="3062"/>
                  <a:pt x="777" y="3250"/>
                </a:cubicBezTo>
                <a:cubicBezTo>
                  <a:pt x="778" y="3251"/>
                  <a:pt x="778" y="3251"/>
                  <a:pt x="778" y="3251"/>
                </a:cubicBezTo>
                <a:cubicBezTo>
                  <a:pt x="778" y="3251"/>
                  <a:pt x="778" y="3251"/>
                  <a:pt x="779" y="3252"/>
                </a:cubicBezTo>
                <a:cubicBezTo>
                  <a:pt x="771" y="3247"/>
                  <a:pt x="763" y="3244"/>
                  <a:pt x="756" y="3244"/>
                </a:cubicBezTo>
                <a:cubicBezTo>
                  <a:pt x="745" y="3244"/>
                  <a:pt x="741" y="3252"/>
                  <a:pt x="746" y="3267"/>
                </a:cubicBezTo>
                <a:cubicBezTo>
                  <a:pt x="745" y="3266"/>
                  <a:pt x="745" y="3266"/>
                  <a:pt x="745" y="3266"/>
                </a:cubicBezTo>
                <a:cubicBezTo>
                  <a:pt x="721" y="3242"/>
                  <a:pt x="677" y="3222"/>
                  <a:pt x="648" y="3204"/>
                </a:cubicBezTo>
                <a:cubicBezTo>
                  <a:pt x="252" y="2947"/>
                  <a:pt x="159" y="2739"/>
                  <a:pt x="114" y="2639"/>
                </a:cubicBezTo>
                <a:cubicBezTo>
                  <a:pt x="116" y="2644"/>
                  <a:pt x="118" y="2648"/>
                  <a:pt x="120" y="2653"/>
                </a:cubicBezTo>
                <a:cubicBezTo>
                  <a:pt x="212" y="2855"/>
                  <a:pt x="340" y="3013"/>
                  <a:pt x="748" y="3273"/>
                </a:cubicBezTo>
                <a:close/>
                <a:moveTo>
                  <a:pt x="212" y="2037"/>
                </a:moveTo>
                <a:cubicBezTo>
                  <a:pt x="213" y="2031"/>
                  <a:pt x="213" y="2029"/>
                  <a:pt x="214" y="2024"/>
                </a:cubicBezTo>
                <a:cubicBezTo>
                  <a:pt x="96" y="1921"/>
                  <a:pt x="0" y="1824"/>
                  <a:pt x="14" y="1682"/>
                </a:cubicBezTo>
                <a:cubicBezTo>
                  <a:pt x="13" y="1686"/>
                  <a:pt x="12" y="1691"/>
                  <a:pt x="12" y="1696"/>
                </a:cubicBezTo>
                <a:cubicBezTo>
                  <a:pt x="11" y="1773"/>
                  <a:pt x="9" y="1869"/>
                  <a:pt x="212" y="2037"/>
                </a:cubicBezTo>
                <a:close/>
                <a:moveTo>
                  <a:pt x="1640" y="3890"/>
                </a:moveTo>
                <a:cubicBezTo>
                  <a:pt x="1421" y="3843"/>
                  <a:pt x="1371" y="3832"/>
                  <a:pt x="1330" y="3820"/>
                </a:cubicBezTo>
                <a:cubicBezTo>
                  <a:pt x="1391" y="3839"/>
                  <a:pt x="1473" y="3862"/>
                  <a:pt x="1640" y="3890"/>
                </a:cubicBezTo>
                <a:close/>
                <a:moveTo>
                  <a:pt x="1305" y="3812"/>
                </a:moveTo>
                <a:cubicBezTo>
                  <a:pt x="1308" y="3813"/>
                  <a:pt x="1312" y="3814"/>
                  <a:pt x="1315" y="3815"/>
                </a:cubicBezTo>
                <a:cubicBezTo>
                  <a:pt x="1308" y="3812"/>
                  <a:pt x="1301" y="3810"/>
                  <a:pt x="1292" y="3807"/>
                </a:cubicBezTo>
                <a:cubicBezTo>
                  <a:pt x="1297" y="3809"/>
                  <a:pt x="1301" y="3810"/>
                  <a:pt x="1305" y="3812"/>
                </a:cubicBezTo>
                <a:close/>
                <a:moveTo>
                  <a:pt x="806" y="3530"/>
                </a:moveTo>
                <a:cubicBezTo>
                  <a:pt x="790" y="3519"/>
                  <a:pt x="755" y="3495"/>
                  <a:pt x="709" y="3457"/>
                </a:cubicBezTo>
                <a:cubicBezTo>
                  <a:pt x="773" y="3509"/>
                  <a:pt x="845" y="3560"/>
                  <a:pt x="926" y="3610"/>
                </a:cubicBezTo>
                <a:cubicBezTo>
                  <a:pt x="897" y="3579"/>
                  <a:pt x="843" y="3554"/>
                  <a:pt x="806" y="3530"/>
                </a:cubicBezTo>
                <a:close/>
                <a:moveTo>
                  <a:pt x="411" y="3161"/>
                </a:moveTo>
                <a:cubicBezTo>
                  <a:pt x="484" y="3253"/>
                  <a:pt x="580" y="3354"/>
                  <a:pt x="707" y="3456"/>
                </a:cubicBezTo>
                <a:cubicBezTo>
                  <a:pt x="629" y="3394"/>
                  <a:pt x="519" y="3295"/>
                  <a:pt x="411" y="3161"/>
                </a:cubicBezTo>
                <a:close/>
                <a:moveTo>
                  <a:pt x="709" y="3457"/>
                </a:moveTo>
                <a:cubicBezTo>
                  <a:pt x="708" y="3457"/>
                  <a:pt x="708" y="3457"/>
                  <a:pt x="707" y="3456"/>
                </a:cubicBezTo>
                <a:cubicBezTo>
                  <a:pt x="708" y="3457"/>
                  <a:pt x="708" y="3457"/>
                  <a:pt x="709" y="3457"/>
                </a:cubicBezTo>
                <a:close/>
                <a:moveTo>
                  <a:pt x="411" y="3161"/>
                </a:moveTo>
                <a:cubicBezTo>
                  <a:pt x="340" y="3072"/>
                  <a:pt x="290" y="2993"/>
                  <a:pt x="252" y="2933"/>
                </a:cubicBezTo>
                <a:cubicBezTo>
                  <a:pt x="302" y="3018"/>
                  <a:pt x="356" y="3094"/>
                  <a:pt x="411" y="3161"/>
                </a:cubicBezTo>
                <a:close/>
                <a:moveTo>
                  <a:pt x="247" y="2925"/>
                </a:moveTo>
                <a:cubicBezTo>
                  <a:pt x="249" y="2928"/>
                  <a:pt x="251" y="2930"/>
                  <a:pt x="252" y="2933"/>
                </a:cubicBezTo>
                <a:cubicBezTo>
                  <a:pt x="246" y="2922"/>
                  <a:pt x="239" y="2911"/>
                  <a:pt x="233" y="2900"/>
                </a:cubicBezTo>
                <a:cubicBezTo>
                  <a:pt x="238" y="2908"/>
                  <a:pt x="243" y="2917"/>
                  <a:pt x="247" y="2925"/>
                </a:cubicBezTo>
                <a:close/>
                <a:moveTo>
                  <a:pt x="995" y="3656"/>
                </a:moveTo>
                <a:cubicBezTo>
                  <a:pt x="1036" y="3689"/>
                  <a:pt x="1057" y="3706"/>
                  <a:pt x="1121" y="3736"/>
                </a:cubicBezTo>
                <a:cubicBezTo>
                  <a:pt x="1125" y="3738"/>
                  <a:pt x="1130" y="3740"/>
                  <a:pt x="1134" y="3742"/>
                </a:cubicBezTo>
                <a:cubicBezTo>
                  <a:pt x="1076" y="3713"/>
                  <a:pt x="1044" y="3697"/>
                  <a:pt x="1006" y="3662"/>
                </a:cubicBezTo>
                <a:cubicBezTo>
                  <a:pt x="1002" y="3660"/>
                  <a:pt x="999" y="3658"/>
                  <a:pt x="995" y="3656"/>
                </a:cubicBezTo>
                <a:close/>
                <a:moveTo>
                  <a:pt x="730" y="3491"/>
                </a:moveTo>
                <a:cubicBezTo>
                  <a:pt x="743" y="3500"/>
                  <a:pt x="755" y="3510"/>
                  <a:pt x="768" y="3519"/>
                </a:cubicBezTo>
                <a:cubicBezTo>
                  <a:pt x="756" y="3510"/>
                  <a:pt x="744" y="3501"/>
                  <a:pt x="730" y="3491"/>
                </a:cubicBezTo>
                <a:close/>
                <a:moveTo>
                  <a:pt x="716" y="3480"/>
                </a:moveTo>
                <a:cubicBezTo>
                  <a:pt x="721" y="3484"/>
                  <a:pt x="725" y="3487"/>
                  <a:pt x="730" y="3491"/>
                </a:cubicBezTo>
                <a:cubicBezTo>
                  <a:pt x="722" y="3484"/>
                  <a:pt x="713" y="3478"/>
                  <a:pt x="705" y="3471"/>
                </a:cubicBezTo>
                <a:cubicBezTo>
                  <a:pt x="709" y="3474"/>
                  <a:pt x="712" y="3477"/>
                  <a:pt x="716" y="3480"/>
                </a:cubicBezTo>
                <a:close/>
                <a:moveTo>
                  <a:pt x="863" y="3580"/>
                </a:moveTo>
                <a:cubicBezTo>
                  <a:pt x="835" y="3564"/>
                  <a:pt x="802" y="3543"/>
                  <a:pt x="768" y="3519"/>
                </a:cubicBezTo>
                <a:cubicBezTo>
                  <a:pt x="817" y="3555"/>
                  <a:pt x="860" y="3581"/>
                  <a:pt x="949" y="3628"/>
                </a:cubicBezTo>
                <a:cubicBezTo>
                  <a:pt x="946" y="3626"/>
                  <a:pt x="944" y="3624"/>
                  <a:pt x="941" y="3622"/>
                </a:cubicBezTo>
                <a:cubicBezTo>
                  <a:pt x="919" y="3608"/>
                  <a:pt x="887" y="3592"/>
                  <a:pt x="863" y="3580"/>
                </a:cubicBezTo>
                <a:close/>
                <a:moveTo>
                  <a:pt x="1905" y="1"/>
                </a:moveTo>
                <a:cubicBezTo>
                  <a:pt x="1891" y="1"/>
                  <a:pt x="1885" y="2"/>
                  <a:pt x="1882" y="2"/>
                </a:cubicBezTo>
                <a:cubicBezTo>
                  <a:pt x="1904" y="1"/>
                  <a:pt x="1907" y="1"/>
                  <a:pt x="1914" y="1"/>
                </a:cubicBezTo>
                <a:cubicBezTo>
                  <a:pt x="1911" y="1"/>
                  <a:pt x="1908" y="1"/>
                  <a:pt x="1905" y="1"/>
                </a:cubicBezTo>
                <a:close/>
                <a:moveTo>
                  <a:pt x="1380" y="88"/>
                </a:moveTo>
                <a:cubicBezTo>
                  <a:pt x="1304" y="112"/>
                  <a:pt x="1239" y="140"/>
                  <a:pt x="1154" y="189"/>
                </a:cubicBezTo>
                <a:cubicBezTo>
                  <a:pt x="1206" y="165"/>
                  <a:pt x="1255" y="133"/>
                  <a:pt x="1309" y="113"/>
                </a:cubicBezTo>
                <a:cubicBezTo>
                  <a:pt x="1337" y="103"/>
                  <a:pt x="1359" y="95"/>
                  <a:pt x="1380" y="88"/>
                </a:cubicBezTo>
                <a:close/>
                <a:moveTo>
                  <a:pt x="1533" y="46"/>
                </a:moveTo>
                <a:cubicBezTo>
                  <a:pt x="1527" y="48"/>
                  <a:pt x="1520" y="49"/>
                  <a:pt x="1514" y="51"/>
                </a:cubicBezTo>
                <a:cubicBezTo>
                  <a:pt x="1525" y="48"/>
                  <a:pt x="1536" y="46"/>
                  <a:pt x="1549" y="43"/>
                </a:cubicBezTo>
                <a:cubicBezTo>
                  <a:pt x="1544" y="44"/>
                  <a:pt x="1538" y="45"/>
                  <a:pt x="1533" y="46"/>
                </a:cubicBezTo>
                <a:close/>
                <a:moveTo>
                  <a:pt x="1380" y="88"/>
                </a:moveTo>
                <a:cubicBezTo>
                  <a:pt x="1420" y="75"/>
                  <a:pt x="1463" y="64"/>
                  <a:pt x="1514" y="51"/>
                </a:cubicBezTo>
                <a:cubicBezTo>
                  <a:pt x="1453" y="65"/>
                  <a:pt x="1419" y="75"/>
                  <a:pt x="1380" y="88"/>
                </a:cubicBezTo>
                <a:close/>
                <a:moveTo>
                  <a:pt x="533" y="612"/>
                </a:moveTo>
                <a:cubicBezTo>
                  <a:pt x="485" y="667"/>
                  <a:pt x="485" y="667"/>
                  <a:pt x="485" y="667"/>
                </a:cubicBezTo>
                <a:cubicBezTo>
                  <a:pt x="495" y="656"/>
                  <a:pt x="495" y="656"/>
                  <a:pt x="544" y="600"/>
                </a:cubicBezTo>
                <a:cubicBezTo>
                  <a:pt x="541" y="604"/>
                  <a:pt x="537" y="608"/>
                  <a:pt x="533" y="612"/>
                </a:cubicBezTo>
                <a:close/>
                <a:moveTo>
                  <a:pt x="505" y="649"/>
                </a:moveTo>
                <a:cubicBezTo>
                  <a:pt x="505" y="650"/>
                  <a:pt x="505" y="650"/>
                  <a:pt x="505" y="650"/>
                </a:cubicBezTo>
                <a:cubicBezTo>
                  <a:pt x="504" y="651"/>
                  <a:pt x="504" y="652"/>
                  <a:pt x="503" y="653"/>
                </a:cubicBezTo>
                <a:cubicBezTo>
                  <a:pt x="611" y="548"/>
                  <a:pt x="732" y="430"/>
                  <a:pt x="951" y="302"/>
                </a:cubicBezTo>
                <a:cubicBezTo>
                  <a:pt x="820" y="378"/>
                  <a:pt x="669" y="480"/>
                  <a:pt x="505" y="649"/>
                </a:cubicBezTo>
                <a:close/>
                <a:moveTo>
                  <a:pt x="1068" y="236"/>
                </a:moveTo>
                <a:cubicBezTo>
                  <a:pt x="1037" y="253"/>
                  <a:pt x="1005" y="270"/>
                  <a:pt x="972" y="290"/>
                </a:cubicBezTo>
                <a:cubicBezTo>
                  <a:pt x="1001" y="273"/>
                  <a:pt x="1032" y="256"/>
                  <a:pt x="1064" y="239"/>
                </a:cubicBezTo>
                <a:cubicBezTo>
                  <a:pt x="1065" y="238"/>
                  <a:pt x="1067" y="237"/>
                  <a:pt x="1068" y="236"/>
                </a:cubicBezTo>
                <a:close/>
                <a:moveTo>
                  <a:pt x="3321" y="572"/>
                </a:moveTo>
                <a:cubicBezTo>
                  <a:pt x="3320" y="576"/>
                  <a:pt x="3335" y="595"/>
                  <a:pt x="3366" y="628"/>
                </a:cubicBezTo>
                <a:cubicBezTo>
                  <a:pt x="3374" y="637"/>
                  <a:pt x="3381" y="645"/>
                  <a:pt x="3388" y="651"/>
                </a:cubicBezTo>
                <a:cubicBezTo>
                  <a:pt x="3385" y="649"/>
                  <a:pt x="3383" y="647"/>
                  <a:pt x="3381" y="645"/>
                </a:cubicBezTo>
                <a:cubicBezTo>
                  <a:pt x="3420" y="754"/>
                  <a:pt x="3417" y="831"/>
                  <a:pt x="3296" y="978"/>
                </a:cubicBezTo>
                <a:cubicBezTo>
                  <a:pt x="3281" y="960"/>
                  <a:pt x="3263" y="946"/>
                  <a:pt x="3244" y="945"/>
                </a:cubicBezTo>
                <a:cubicBezTo>
                  <a:pt x="3221" y="945"/>
                  <a:pt x="3215" y="971"/>
                  <a:pt x="3230" y="1009"/>
                </a:cubicBezTo>
                <a:cubicBezTo>
                  <a:pt x="3229" y="1006"/>
                  <a:pt x="3228" y="1003"/>
                  <a:pt x="3227" y="1001"/>
                </a:cubicBezTo>
                <a:cubicBezTo>
                  <a:pt x="3033" y="987"/>
                  <a:pt x="2815" y="971"/>
                  <a:pt x="2278" y="943"/>
                </a:cubicBezTo>
                <a:cubicBezTo>
                  <a:pt x="2279" y="946"/>
                  <a:pt x="2279" y="951"/>
                  <a:pt x="2279" y="954"/>
                </a:cubicBezTo>
                <a:cubicBezTo>
                  <a:pt x="2513" y="966"/>
                  <a:pt x="2905" y="987"/>
                  <a:pt x="3232" y="1012"/>
                </a:cubicBezTo>
                <a:cubicBezTo>
                  <a:pt x="3231" y="1011"/>
                  <a:pt x="3231" y="1011"/>
                  <a:pt x="3231" y="1011"/>
                </a:cubicBezTo>
                <a:cubicBezTo>
                  <a:pt x="3252" y="1060"/>
                  <a:pt x="3287" y="1081"/>
                  <a:pt x="3307" y="1076"/>
                </a:cubicBezTo>
                <a:cubicBezTo>
                  <a:pt x="3447" y="1360"/>
                  <a:pt x="3584" y="1678"/>
                  <a:pt x="3603" y="2166"/>
                </a:cubicBezTo>
                <a:cubicBezTo>
                  <a:pt x="3604" y="2166"/>
                  <a:pt x="3605" y="2166"/>
                  <a:pt x="3606" y="2165"/>
                </a:cubicBezTo>
                <a:cubicBezTo>
                  <a:pt x="3591" y="2171"/>
                  <a:pt x="3578" y="2190"/>
                  <a:pt x="3571" y="2216"/>
                </a:cubicBezTo>
                <a:cubicBezTo>
                  <a:pt x="3572" y="2214"/>
                  <a:pt x="3573" y="2211"/>
                  <a:pt x="3573" y="2209"/>
                </a:cubicBezTo>
                <a:cubicBezTo>
                  <a:pt x="3369" y="2044"/>
                  <a:pt x="3108" y="1899"/>
                  <a:pt x="2671" y="1709"/>
                </a:cubicBezTo>
                <a:cubicBezTo>
                  <a:pt x="2670" y="1711"/>
                  <a:pt x="2669" y="1715"/>
                  <a:pt x="2668" y="1718"/>
                </a:cubicBezTo>
                <a:cubicBezTo>
                  <a:pt x="3048" y="1895"/>
                  <a:pt x="3322" y="2022"/>
                  <a:pt x="3571" y="2219"/>
                </a:cubicBezTo>
                <a:cubicBezTo>
                  <a:pt x="3571" y="2218"/>
                  <a:pt x="3571" y="2218"/>
                  <a:pt x="3571" y="2217"/>
                </a:cubicBezTo>
                <a:cubicBezTo>
                  <a:pt x="3568" y="2228"/>
                  <a:pt x="3566" y="2240"/>
                  <a:pt x="3566" y="2252"/>
                </a:cubicBezTo>
                <a:cubicBezTo>
                  <a:pt x="3564" y="2277"/>
                  <a:pt x="3568" y="2296"/>
                  <a:pt x="3576" y="2307"/>
                </a:cubicBezTo>
                <a:cubicBezTo>
                  <a:pt x="3576" y="2306"/>
                  <a:pt x="3575" y="2306"/>
                  <a:pt x="3575" y="2305"/>
                </a:cubicBezTo>
                <a:cubicBezTo>
                  <a:pt x="3487" y="2478"/>
                  <a:pt x="3424" y="2603"/>
                  <a:pt x="3229" y="2856"/>
                </a:cubicBezTo>
                <a:cubicBezTo>
                  <a:pt x="3229" y="2857"/>
                  <a:pt x="3229" y="2857"/>
                  <a:pt x="3229" y="2857"/>
                </a:cubicBezTo>
                <a:cubicBezTo>
                  <a:pt x="3230" y="2857"/>
                  <a:pt x="3231" y="2858"/>
                  <a:pt x="3232" y="2859"/>
                </a:cubicBezTo>
                <a:cubicBezTo>
                  <a:pt x="3338" y="2724"/>
                  <a:pt x="3447" y="2584"/>
                  <a:pt x="3579" y="2311"/>
                </a:cubicBezTo>
                <a:cubicBezTo>
                  <a:pt x="3589" y="2322"/>
                  <a:pt x="3603" y="2322"/>
                  <a:pt x="3616" y="2310"/>
                </a:cubicBezTo>
                <a:cubicBezTo>
                  <a:pt x="3653" y="2277"/>
                  <a:pt x="3660" y="2166"/>
                  <a:pt x="3615" y="2163"/>
                </a:cubicBezTo>
                <a:cubicBezTo>
                  <a:pt x="3612" y="2163"/>
                  <a:pt x="3609" y="2164"/>
                  <a:pt x="3606" y="2165"/>
                </a:cubicBezTo>
                <a:cubicBezTo>
                  <a:pt x="3607" y="2165"/>
                  <a:pt x="3607" y="2164"/>
                  <a:pt x="3608" y="2164"/>
                </a:cubicBezTo>
                <a:cubicBezTo>
                  <a:pt x="3597" y="1947"/>
                  <a:pt x="3579" y="1583"/>
                  <a:pt x="3313" y="1074"/>
                </a:cubicBezTo>
                <a:cubicBezTo>
                  <a:pt x="3312" y="1074"/>
                  <a:pt x="3312" y="1074"/>
                  <a:pt x="3312" y="1074"/>
                </a:cubicBezTo>
                <a:cubicBezTo>
                  <a:pt x="3317" y="1072"/>
                  <a:pt x="3320" y="1068"/>
                  <a:pt x="3322" y="1062"/>
                </a:cubicBezTo>
                <a:cubicBezTo>
                  <a:pt x="3329" y="1045"/>
                  <a:pt x="3319" y="1013"/>
                  <a:pt x="3302" y="987"/>
                </a:cubicBezTo>
                <a:cubicBezTo>
                  <a:pt x="3398" y="871"/>
                  <a:pt x="3441" y="784"/>
                  <a:pt x="3390" y="653"/>
                </a:cubicBezTo>
                <a:cubicBezTo>
                  <a:pt x="3389" y="653"/>
                  <a:pt x="3388" y="652"/>
                  <a:pt x="3388" y="651"/>
                </a:cubicBezTo>
                <a:cubicBezTo>
                  <a:pt x="3407" y="671"/>
                  <a:pt x="3420" y="682"/>
                  <a:pt x="3423" y="682"/>
                </a:cubicBezTo>
                <a:cubicBezTo>
                  <a:pt x="3424" y="678"/>
                  <a:pt x="3414" y="664"/>
                  <a:pt x="3400" y="647"/>
                </a:cubicBezTo>
                <a:cubicBezTo>
                  <a:pt x="3400" y="648"/>
                  <a:pt x="3400" y="648"/>
                  <a:pt x="3400" y="648"/>
                </a:cubicBezTo>
                <a:cubicBezTo>
                  <a:pt x="3416" y="664"/>
                  <a:pt x="3439" y="683"/>
                  <a:pt x="3455" y="700"/>
                </a:cubicBezTo>
                <a:cubicBezTo>
                  <a:pt x="3452" y="696"/>
                  <a:pt x="3449" y="693"/>
                  <a:pt x="3446" y="690"/>
                </a:cubicBezTo>
                <a:cubicBezTo>
                  <a:pt x="3430" y="674"/>
                  <a:pt x="3410" y="653"/>
                  <a:pt x="3393" y="639"/>
                </a:cubicBezTo>
                <a:cubicBezTo>
                  <a:pt x="3366" y="609"/>
                  <a:pt x="3331" y="574"/>
                  <a:pt x="3322" y="572"/>
                </a:cubicBezTo>
                <a:lnTo>
                  <a:pt x="3321" y="572"/>
                </a:lnTo>
                <a:close/>
                <a:moveTo>
                  <a:pt x="3300" y="3356"/>
                </a:moveTo>
                <a:cubicBezTo>
                  <a:pt x="3293" y="3363"/>
                  <a:pt x="3287" y="3369"/>
                  <a:pt x="3282" y="3375"/>
                </a:cubicBezTo>
                <a:cubicBezTo>
                  <a:pt x="3283" y="3374"/>
                  <a:pt x="3284" y="3373"/>
                  <a:pt x="3285" y="3372"/>
                </a:cubicBezTo>
                <a:cubicBezTo>
                  <a:pt x="3201" y="3425"/>
                  <a:pt x="3134" y="3467"/>
                  <a:pt x="2970" y="3541"/>
                </a:cubicBezTo>
                <a:cubicBezTo>
                  <a:pt x="2970" y="3541"/>
                  <a:pt x="2970" y="3541"/>
                  <a:pt x="2970" y="3541"/>
                </a:cubicBezTo>
                <a:cubicBezTo>
                  <a:pt x="2968" y="3543"/>
                  <a:pt x="2966" y="3545"/>
                  <a:pt x="2965" y="3547"/>
                </a:cubicBezTo>
                <a:cubicBezTo>
                  <a:pt x="3058" y="3504"/>
                  <a:pt x="3163" y="3456"/>
                  <a:pt x="3277" y="3380"/>
                </a:cubicBezTo>
                <a:cubicBezTo>
                  <a:pt x="3278" y="3379"/>
                  <a:pt x="3278" y="3379"/>
                  <a:pt x="3279" y="3378"/>
                </a:cubicBezTo>
                <a:cubicBezTo>
                  <a:pt x="3262" y="3396"/>
                  <a:pt x="3259" y="3402"/>
                  <a:pt x="3259" y="3405"/>
                </a:cubicBezTo>
                <a:cubicBezTo>
                  <a:pt x="3259" y="3404"/>
                  <a:pt x="3259" y="3404"/>
                  <a:pt x="3259" y="3404"/>
                </a:cubicBezTo>
                <a:cubicBezTo>
                  <a:pt x="3095" y="3543"/>
                  <a:pt x="2992" y="3622"/>
                  <a:pt x="2806" y="3715"/>
                </a:cubicBezTo>
                <a:cubicBezTo>
                  <a:pt x="2959" y="3640"/>
                  <a:pt x="3073" y="3566"/>
                  <a:pt x="3259" y="3405"/>
                </a:cubicBezTo>
                <a:cubicBezTo>
                  <a:pt x="3259" y="3405"/>
                  <a:pt x="3259" y="3405"/>
                  <a:pt x="3259" y="3405"/>
                </a:cubicBezTo>
                <a:cubicBezTo>
                  <a:pt x="3259" y="3405"/>
                  <a:pt x="3259" y="3405"/>
                  <a:pt x="3259" y="3405"/>
                </a:cubicBezTo>
                <a:cubicBezTo>
                  <a:pt x="3271" y="3406"/>
                  <a:pt x="3371" y="3307"/>
                  <a:pt x="3365" y="3300"/>
                </a:cubicBezTo>
                <a:cubicBezTo>
                  <a:pt x="3364" y="3300"/>
                  <a:pt x="3364" y="3300"/>
                  <a:pt x="3364" y="3300"/>
                </a:cubicBezTo>
                <a:cubicBezTo>
                  <a:pt x="3361" y="3300"/>
                  <a:pt x="3349" y="3306"/>
                  <a:pt x="3300" y="3356"/>
                </a:cubicBezTo>
                <a:close/>
                <a:moveTo>
                  <a:pt x="2666" y="3780"/>
                </a:moveTo>
                <a:cubicBezTo>
                  <a:pt x="2662" y="3781"/>
                  <a:pt x="2662" y="3781"/>
                  <a:pt x="2588" y="3808"/>
                </a:cubicBezTo>
                <a:cubicBezTo>
                  <a:pt x="2529" y="3830"/>
                  <a:pt x="2529" y="3830"/>
                  <a:pt x="2527" y="3831"/>
                </a:cubicBezTo>
                <a:cubicBezTo>
                  <a:pt x="2528" y="3832"/>
                  <a:pt x="2531" y="3831"/>
                  <a:pt x="2534" y="3830"/>
                </a:cubicBezTo>
                <a:cubicBezTo>
                  <a:pt x="2469" y="3851"/>
                  <a:pt x="2406" y="3870"/>
                  <a:pt x="2332" y="3885"/>
                </a:cubicBezTo>
                <a:cubicBezTo>
                  <a:pt x="2393" y="3873"/>
                  <a:pt x="2450" y="3857"/>
                  <a:pt x="2535" y="3830"/>
                </a:cubicBezTo>
                <a:cubicBezTo>
                  <a:pt x="2564" y="3823"/>
                  <a:pt x="2656" y="3788"/>
                  <a:pt x="2666" y="3781"/>
                </a:cubicBezTo>
                <a:lnTo>
                  <a:pt x="2666" y="3780"/>
                </a:lnTo>
                <a:close/>
                <a:moveTo>
                  <a:pt x="2357" y="46"/>
                </a:moveTo>
                <a:cubicBezTo>
                  <a:pt x="2358" y="46"/>
                  <a:pt x="2358" y="46"/>
                  <a:pt x="2378" y="51"/>
                </a:cubicBezTo>
                <a:cubicBezTo>
                  <a:pt x="2386" y="53"/>
                  <a:pt x="2405" y="59"/>
                  <a:pt x="2426" y="64"/>
                </a:cubicBezTo>
                <a:cubicBezTo>
                  <a:pt x="2500" y="84"/>
                  <a:pt x="2500" y="84"/>
                  <a:pt x="2501" y="85"/>
                </a:cubicBezTo>
                <a:cubicBezTo>
                  <a:pt x="2501" y="84"/>
                  <a:pt x="2500" y="84"/>
                  <a:pt x="2499" y="83"/>
                </a:cubicBezTo>
                <a:cubicBezTo>
                  <a:pt x="2500" y="83"/>
                  <a:pt x="2500" y="84"/>
                  <a:pt x="2501" y="84"/>
                </a:cubicBezTo>
                <a:cubicBezTo>
                  <a:pt x="2501" y="84"/>
                  <a:pt x="2500" y="84"/>
                  <a:pt x="2500" y="84"/>
                </a:cubicBezTo>
                <a:cubicBezTo>
                  <a:pt x="2501" y="84"/>
                  <a:pt x="2502" y="84"/>
                  <a:pt x="2503" y="85"/>
                </a:cubicBezTo>
                <a:cubicBezTo>
                  <a:pt x="2585" y="115"/>
                  <a:pt x="2662" y="144"/>
                  <a:pt x="2738" y="176"/>
                </a:cubicBezTo>
                <a:cubicBezTo>
                  <a:pt x="2875" y="237"/>
                  <a:pt x="3014" y="316"/>
                  <a:pt x="3170" y="442"/>
                </a:cubicBezTo>
                <a:cubicBezTo>
                  <a:pt x="3062" y="354"/>
                  <a:pt x="2940" y="270"/>
                  <a:pt x="2779" y="194"/>
                </a:cubicBezTo>
                <a:cubicBezTo>
                  <a:pt x="2852" y="226"/>
                  <a:pt x="2923" y="262"/>
                  <a:pt x="2995" y="305"/>
                </a:cubicBezTo>
                <a:cubicBezTo>
                  <a:pt x="2865" y="224"/>
                  <a:pt x="2702" y="144"/>
                  <a:pt x="2496" y="82"/>
                </a:cubicBezTo>
                <a:cubicBezTo>
                  <a:pt x="2478" y="75"/>
                  <a:pt x="2409" y="56"/>
                  <a:pt x="2375" y="49"/>
                </a:cubicBezTo>
                <a:cubicBezTo>
                  <a:pt x="2322" y="37"/>
                  <a:pt x="2284" y="28"/>
                  <a:pt x="2234" y="21"/>
                </a:cubicBezTo>
                <a:cubicBezTo>
                  <a:pt x="2274" y="27"/>
                  <a:pt x="2316" y="35"/>
                  <a:pt x="2373" y="48"/>
                </a:cubicBezTo>
                <a:cubicBezTo>
                  <a:pt x="2366" y="47"/>
                  <a:pt x="2360" y="46"/>
                  <a:pt x="2357" y="46"/>
                </a:cubicBezTo>
                <a:close/>
                <a:moveTo>
                  <a:pt x="3768" y="1485"/>
                </a:moveTo>
                <a:cubicBezTo>
                  <a:pt x="3768" y="1486"/>
                  <a:pt x="3769" y="1486"/>
                  <a:pt x="3769" y="1486"/>
                </a:cubicBezTo>
                <a:cubicBezTo>
                  <a:pt x="3732" y="1287"/>
                  <a:pt x="3682" y="1015"/>
                  <a:pt x="3420" y="681"/>
                </a:cubicBezTo>
                <a:cubicBezTo>
                  <a:pt x="3416" y="678"/>
                  <a:pt x="3416" y="678"/>
                  <a:pt x="3416" y="678"/>
                </a:cubicBezTo>
                <a:cubicBezTo>
                  <a:pt x="3535" y="840"/>
                  <a:pt x="3698" y="1061"/>
                  <a:pt x="3765" y="1483"/>
                </a:cubicBezTo>
                <a:cubicBezTo>
                  <a:pt x="3766" y="1484"/>
                  <a:pt x="3766" y="1484"/>
                  <a:pt x="3766" y="1484"/>
                </a:cubicBezTo>
                <a:cubicBezTo>
                  <a:pt x="3766" y="1484"/>
                  <a:pt x="3767" y="1484"/>
                  <a:pt x="3767" y="1485"/>
                </a:cubicBezTo>
                <a:cubicBezTo>
                  <a:pt x="3765" y="1483"/>
                  <a:pt x="3762" y="1482"/>
                  <a:pt x="3760" y="1482"/>
                </a:cubicBezTo>
                <a:cubicBezTo>
                  <a:pt x="3741" y="1485"/>
                  <a:pt x="3745" y="1530"/>
                  <a:pt x="3754" y="1567"/>
                </a:cubicBezTo>
                <a:cubicBezTo>
                  <a:pt x="3766" y="1622"/>
                  <a:pt x="3787" y="1645"/>
                  <a:pt x="3798" y="1629"/>
                </a:cubicBezTo>
                <a:cubicBezTo>
                  <a:pt x="3802" y="1623"/>
                  <a:pt x="3804" y="1611"/>
                  <a:pt x="3803" y="1596"/>
                </a:cubicBezTo>
                <a:cubicBezTo>
                  <a:pt x="3803" y="1597"/>
                  <a:pt x="3803" y="1599"/>
                  <a:pt x="3804" y="1600"/>
                </a:cubicBezTo>
                <a:cubicBezTo>
                  <a:pt x="3812" y="1625"/>
                  <a:pt x="3835" y="1653"/>
                  <a:pt x="3849" y="1675"/>
                </a:cubicBezTo>
                <a:cubicBezTo>
                  <a:pt x="3851" y="1679"/>
                  <a:pt x="3889" y="1742"/>
                  <a:pt x="3906" y="1836"/>
                </a:cubicBezTo>
                <a:cubicBezTo>
                  <a:pt x="3895" y="1765"/>
                  <a:pt x="3874" y="1693"/>
                  <a:pt x="3803" y="1589"/>
                </a:cubicBezTo>
                <a:cubicBezTo>
                  <a:pt x="3803" y="1591"/>
                  <a:pt x="3803" y="1592"/>
                  <a:pt x="3803" y="1594"/>
                </a:cubicBezTo>
                <a:cubicBezTo>
                  <a:pt x="3802" y="1564"/>
                  <a:pt x="3792" y="1523"/>
                  <a:pt x="3779" y="1500"/>
                </a:cubicBezTo>
                <a:cubicBezTo>
                  <a:pt x="3769" y="1337"/>
                  <a:pt x="3754" y="1113"/>
                  <a:pt x="3557" y="833"/>
                </a:cubicBezTo>
                <a:cubicBezTo>
                  <a:pt x="3553" y="827"/>
                  <a:pt x="3549" y="821"/>
                  <a:pt x="3545" y="815"/>
                </a:cubicBezTo>
                <a:cubicBezTo>
                  <a:pt x="3639" y="958"/>
                  <a:pt x="3767" y="1153"/>
                  <a:pt x="3775" y="1492"/>
                </a:cubicBezTo>
                <a:cubicBezTo>
                  <a:pt x="3773" y="1490"/>
                  <a:pt x="3770" y="1487"/>
                  <a:pt x="3768" y="1485"/>
                </a:cubicBezTo>
                <a:close/>
                <a:moveTo>
                  <a:pt x="2158" y="3902"/>
                </a:moveTo>
                <a:cubicBezTo>
                  <a:pt x="2318" y="3877"/>
                  <a:pt x="2424" y="3855"/>
                  <a:pt x="2562" y="3818"/>
                </a:cubicBezTo>
                <a:cubicBezTo>
                  <a:pt x="2565" y="3817"/>
                  <a:pt x="2569" y="3815"/>
                  <a:pt x="2572" y="3814"/>
                </a:cubicBezTo>
                <a:cubicBezTo>
                  <a:pt x="2465" y="3843"/>
                  <a:pt x="2361" y="3869"/>
                  <a:pt x="2167" y="3900"/>
                </a:cubicBezTo>
                <a:cubicBezTo>
                  <a:pt x="2177" y="3898"/>
                  <a:pt x="2186" y="3895"/>
                  <a:pt x="2189" y="3893"/>
                </a:cubicBezTo>
                <a:cubicBezTo>
                  <a:pt x="2188" y="3893"/>
                  <a:pt x="2188" y="3893"/>
                  <a:pt x="2188" y="3893"/>
                </a:cubicBezTo>
                <a:cubicBezTo>
                  <a:pt x="2187" y="3893"/>
                  <a:pt x="2187" y="3893"/>
                  <a:pt x="2125" y="3905"/>
                </a:cubicBezTo>
                <a:cubicBezTo>
                  <a:pt x="2117" y="3907"/>
                  <a:pt x="2110" y="3908"/>
                  <a:pt x="2102" y="3909"/>
                </a:cubicBezTo>
                <a:cubicBezTo>
                  <a:pt x="2048" y="3916"/>
                  <a:pt x="2020" y="3919"/>
                  <a:pt x="1985" y="3921"/>
                </a:cubicBezTo>
                <a:cubicBezTo>
                  <a:pt x="2011" y="3920"/>
                  <a:pt x="2038" y="3918"/>
                  <a:pt x="2093" y="3911"/>
                </a:cubicBezTo>
                <a:cubicBezTo>
                  <a:pt x="2089" y="3912"/>
                  <a:pt x="2085" y="3912"/>
                  <a:pt x="2080" y="3914"/>
                </a:cubicBezTo>
                <a:cubicBezTo>
                  <a:pt x="2085" y="3914"/>
                  <a:pt x="2106" y="3911"/>
                  <a:pt x="2129" y="3907"/>
                </a:cubicBezTo>
                <a:cubicBezTo>
                  <a:pt x="2127" y="3908"/>
                  <a:pt x="2125" y="3909"/>
                  <a:pt x="2123" y="3910"/>
                </a:cubicBezTo>
                <a:cubicBezTo>
                  <a:pt x="2115" y="3914"/>
                  <a:pt x="2083" y="3917"/>
                  <a:pt x="2071" y="3918"/>
                </a:cubicBezTo>
                <a:cubicBezTo>
                  <a:pt x="2069" y="3918"/>
                  <a:pt x="2067" y="3918"/>
                  <a:pt x="2065" y="3919"/>
                </a:cubicBezTo>
                <a:cubicBezTo>
                  <a:pt x="2115" y="3915"/>
                  <a:pt x="2131" y="3910"/>
                  <a:pt x="2138" y="3906"/>
                </a:cubicBezTo>
                <a:cubicBezTo>
                  <a:pt x="2145" y="3904"/>
                  <a:pt x="2152" y="3903"/>
                  <a:pt x="2158" y="3902"/>
                </a:cubicBezTo>
                <a:close/>
                <a:moveTo>
                  <a:pt x="1824" y="7"/>
                </a:moveTo>
                <a:cubicBezTo>
                  <a:pt x="1757" y="15"/>
                  <a:pt x="1687" y="24"/>
                  <a:pt x="1607" y="41"/>
                </a:cubicBezTo>
                <a:cubicBezTo>
                  <a:pt x="1672" y="26"/>
                  <a:pt x="1744" y="15"/>
                  <a:pt x="1823" y="7"/>
                </a:cubicBezTo>
                <a:cubicBezTo>
                  <a:pt x="1823" y="7"/>
                  <a:pt x="1824" y="7"/>
                  <a:pt x="1825" y="7"/>
                </a:cubicBezTo>
                <a:cubicBezTo>
                  <a:pt x="1826" y="6"/>
                  <a:pt x="1826" y="6"/>
                  <a:pt x="1826" y="6"/>
                </a:cubicBezTo>
                <a:cubicBezTo>
                  <a:pt x="1828" y="6"/>
                  <a:pt x="1830" y="6"/>
                  <a:pt x="1832" y="6"/>
                </a:cubicBezTo>
                <a:cubicBezTo>
                  <a:pt x="1831" y="6"/>
                  <a:pt x="1831" y="6"/>
                  <a:pt x="1831" y="6"/>
                </a:cubicBezTo>
                <a:cubicBezTo>
                  <a:pt x="1842" y="5"/>
                  <a:pt x="1861" y="3"/>
                  <a:pt x="1885" y="2"/>
                </a:cubicBezTo>
                <a:cubicBezTo>
                  <a:pt x="1887" y="2"/>
                  <a:pt x="1890" y="2"/>
                  <a:pt x="1892" y="2"/>
                </a:cubicBezTo>
                <a:cubicBezTo>
                  <a:pt x="1893" y="2"/>
                  <a:pt x="1894" y="2"/>
                  <a:pt x="1894" y="2"/>
                </a:cubicBezTo>
                <a:cubicBezTo>
                  <a:pt x="1895" y="2"/>
                  <a:pt x="1895" y="2"/>
                  <a:pt x="1895" y="2"/>
                </a:cubicBezTo>
                <a:cubicBezTo>
                  <a:pt x="1897" y="2"/>
                  <a:pt x="1899" y="2"/>
                  <a:pt x="1901" y="2"/>
                </a:cubicBezTo>
                <a:cubicBezTo>
                  <a:pt x="1919" y="1"/>
                  <a:pt x="1936" y="0"/>
                  <a:pt x="1954" y="0"/>
                </a:cubicBezTo>
                <a:cubicBezTo>
                  <a:pt x="1941" y="0"/>
                  <a:pt x="1928" y="1"/>
                  <a:pt x="1915" y="2"/>
                </a:cubicBezTo>
                <a:cubicBezTo>
                  <a:pt x="1931" y="1"/>
                  <a:pt x="1947" y="1"/>
                  <a:pt x="1963" y="1"/>
                </a:cubicBezTo>
                <a:cubicBezTo>
                  <a:pt x="1959" y="1"/>
                  <a:pt x="1956" y="0"/>
                  <a:pt x="1955" y="0"/>
                </a:cubicBezTo>
                <a:cubicBezTo>
                  <a:pt x="1965" y="1"/>
                  <a:pt x="1974" y="2"/>
                  <a:pt x="1980" y="3"/>
                </a:cubicBezTo>
                <a:cubicBezTo>
                  <a:pt x="1979" y="3"/>
                  <a:pt x="1979" y="3"/>
                  <a:pt x="1979" y="3"/>
                </a:cubicBezTo>
                <a:cubicBezTo>
                  <a:pt x="2128" y="26"/>
                  <a:pt x="2437" y="128"/>
                  <a:pt x="2452" y="140"/>
                </a:cubicBezTo>
                <a:cubicBezTo>
                  <a:pt x="2182" y="45"/>
                  <a:pt x="2070" y="22"/>
                  <a:pt x="1981" y="3"/>
                </a:cubicBezTo>
                <a:cubicBezTo>
                  <a:pt x="1984" y="4"/>
                  <a:pt x="1986" y="4"/>
                  <a:pt x="1986" y="5"/>
                </a:cubicBezTo>
                <a:cubicBezTo>
                  <a:pt x="1985" y="5"/>
                  <a:pt x="1982" y="5"/>
                  <a:pt x="1976" y="3"/>
                </a:cubicBezTo>
                <a:cubicBezTo>
                  <a:pt x="1974" y="3"/>
                  <a:pt x="1972" y="3"/>
                  <a:pt x="1970" y="2"/>
                </a:cubicBezTo>
                <a:cubicBezTo>
                  <a:pt x="1970" y="3"/>
                  <a:pt x="1970" y="3"/>
                  <a:pt x="1970" y="4"/>
                </a:cubicBezTo>
                <a:cubicBezTo>
                  <a:pt x="1956" y="10"/>
                  <a:pt x="1955" y="10"/>
                  <a:pt x="1599" y="80"/>
                </a:cubicBezTo>
                <a:cubicBezTo>
                  <a:pt x="1599" y="80"/>
                  <a:pt x="1598" y="80"/>
                  <a:pt x="1598" y="80"/>
                </a:cubicBezTo>
                <a:cubicBezTo>
                  <a:pt x="1723" y="68"/>
                  <a:pt x="1849" y="57"/>
                  <a:pt x="1974" y="46"/>
                </a:cubicBezTo>
                <a:cubicBezTo>
                  <a:pt x="1974" y="47"/>
                  <a:pt x="1975" y="48"/>
                  <a:pt x="1975" y="49"/>
                </a:cubicBezTo>
                <a:cubicBezTo>
                  <a:pt x="1972" y="49"/>
                  <a:pt x="1690" y="75"/>
                  <a:pt x="1591" y="84"/>
                </a:cubicBezTo>
                <a:cubicBezTo>
                  <a:pt x="1563" y="96"/>
                  <a:pt x="1527" y="110"/>
                  <a:pt x="1521" y="108"/>
                </a:cubicBezTo>
                <a:cubicBezTo>
                  <a:pt x="1515" y="106"/>
                  <a:pt x="1526" y="98"/>
                  <a:pt x="1555" y="85"/>
                </a:cubicBezTo>
                <a:cubicBezTo>
                  <a:pt x="1581" y="74"/>
                  <a:pt x="1611" y="64"/>
                  <a:pt x="1622" y="64"/>
                </a:cubicBezTo>
                <a:cubicBezTo>
                  <a:pt x="1623" y="64"/>
                  <a:pt x="1623" y="64"/>
                  <a:pt x="1624" y="64"/>
                </a:cubicBezTo>
                <a:cubicBezTo>
                  <a:pt x="1624" y="66"/>
                  <a:pt x="1616" y="71"/>
                  <a:pt x="1605" y="77"/>
                </a:cubicBezTo>
                <a:cubicBezTo>
                  <a:pt x="1961" y="6"/>
                  <a:pt x="1961" y="6"/>
                  <a:pt x="1967" y="4"/>
                </a:cubicBezTo>
                <a:cubicBezTo>
                  <a:pt x="1968" y="3"/>
                  <a:pt x="1968" y="2"/>
                  <a:pt x="1968" y="2"/>
                </a:cubicBezTo>
                <a:cubicBezTo>
                  <a:pt x="1967" y="2"/>
                  <a:pt x="1967" y="2"/>
                  <a:pt x="1966" y="1"/>
                </a:cubicBezTo>
                <a:cubicBezTo>
                  <a:pt x="1946" y="2"/>
                  <a:pt x="1926" y="2"/>
                  <a:pt x="1907" y="2"/>
                </a:cubicBezTo>
                <a:cubicBezTo>
                  <a:pt x="1882" y="4"/>
                  <a:pt x="1857" y="5"/>
                  <a:pt x="1833" y="6"/>
                </a:cubicBezTo>
                <a:cubicBezTo>
                  <a:pt x="1814" y="8"/>
                  <a:pt x="1793" y="11"/>
                  <a:pt x="1773" y="14"/>
                </a:cubicBezTo>
                <a:cubicBezTo>
                  <a:pt x="1791" y="11"/>
                  <a:pt x="1809" y="9"/>
                  <a:pt x="1829" y="7"/>
                </a:cubicBezTo>
                <a:cubicBezTo>
                  <a:pt x="1827" y="7"/>
                  <a:pt x="1825" y="7"/>
                  <a:pt x="1824" y="7"/>
                </a:cubicBezTo>
                <a:close/>
                <a:moveTo>
                  <a:pt x="1965" y="1"/>
                </a:moveTo>
                <a:cubicBezTo>
                  <a:pt x="1965" y="1"/>
                  <a:pt x="1965" y="1"/>
                  <a:pt x="1965" y="1"/>
                </a:cubicBezTo>
                <a:cubicBezTo>
                  <a:pt x="1965" y="1"/>
                  <a:pt x="1965" y="1"/>
                  <a:pt x="1965" y="1"/>
                </a:cubicBezTo>
                <a:close/>
                <a:moveTo>
                  <a:pt x="1687" y="3896"/>
                </a:moveTo>
                <a:cubicBezTo>
                  <a:pt x="1813" y="3913"/>
                  <a:pt x="1889" y="3919"/>
                  <a:pt x="1925" y="3921"/>
                </a:cubicBezTo>
                <a:cubicBezTo>
                  <a:pt x="1841" y="3916"/>
                  <a:pt x="1733" y="3903"/>
                  <a:pt x="1693" y="3897"/>
                </a:cubicBezTo>
                <a:cubicBezTo>
                  <a:pt x="1713" y="3901"/>
                  <a:pt x="1729" y="3905"/>
                  <a:pt x="1729" y="3905"/>
                </a:cubicBezTo>
                <a:cubicBezTo>
                  <a:pt x="1726" y="3905"/>
                  <a:pt x="1701" y="3901"/>
                  <a:pt x="1672" y="3896"/>
                </a:cubicBezTo>
                <a:cubicBezTo>
                  <a:pt x="1673" y="3896"/>
                  <a:pt x="1675" y="3897"/>
                  <a:pt x="1676" y="3897"/>
                </a:cubicBezTo>
                <a:cubicBezTo>
                  <a:pt x="1730" y="3912"/>
                  <a:pt x="1807" y="3917"/>
                  <a:pt x="1853" y="3920"/>
                </a:cubicBezTo>
                <a:cubicBezTo>
                  <a:pt x="1848" y="3919"/>
                  <a:pt x="1844" y="3919"/>
                  <a:pt x="1839" y="3919"/>
                </a:cubicBezTo>
                <a:cubicBezTo>
                  <a:pt x="1729" y="3912"/>
                  <a:pt x="1690" y="3902"/>
                  <a:pt x="1665" y="3895"/>
                </a:cubicBezTo>
                <a:cubicBezTo>
                  <a:pt x="1666" y="3895"/>
                  <a:pt x="1667" y="3895"/>
                  <a:pt x="1668" y="3895"/>
                </a:cubicBezTo>
                <a:cubicBezTo>
                  <a:pt x="1664" y="3895"/>
                  <a:pt x="1661" y="3894"/>
                  <a:pt x="1657" y="3893"/>
                </a:cubicBezTo>
                <a:cubicBezTo>
                  <a:pt x="1638" y="3889"/>
                  <a:pt x="1598" y="3881"/>
                  <a:pt x="1596" y="3878"/>
                </a:cubicBezTo>
                <a:cubicBezTo>
                  <a:pt x="1598" y="3878"/>
                  <a:pt x="1611" y="3881"/>
                  <a:pt x="1629" y="3884"/>
                </a:cubicBezTo>
                <a:cubicBezTo>
                  <a:pt x="1529" y="3852"/>
                  <a:pt x="1515" y="3826"/>
                  <a:pt x="1496" y="3792"/>
                </a:cubicBezTo>
                <a:cubicBezTo>
                  <a:pt x="1498" y="3793"/>
                  <a:pt x="1501" y="3794"/>
                  <a:pt x="1503" y="3795"/>
                </a:cubicBezTo>
                <a:cubicBezTo>
                  <a:pt x="1495" y="3791"/>
                  <a:pt x="1487" y="3787"/>
                  <a:pt x="1478" y="3782"/>
                </a:cubicBezTo>
                <a:cubicBezTo>
                  <a:pt x="1471" y="3778"/>
                  <a:pt x="1459" y="3770"/>
                  <a:pt x="1452" y="3763"/>
                </a:cubicBezTo>
                <a:cubicBezTo>
                  <a:pt x="1445" y="3755"/>
                  <a:pt x="1445" y="3750"/>
                  <a:pt x="1453" y="3750"/>
                </a:cubicBezTo>
                <a:cubicBezTo>
                  <a:pt x="1464" y="3750"/>
                  <a:pt x="1480" y="3757"/>
                  <a:pt x="1497" y="3766"/>
                </a:cubicBezTo>
                <a:cubicBezTo>
                  <a:pt x="1496" y="3766"/>
                  <a:pt x="1496" y="3766"/>
                  <a:pt x="1496" y="3766"/>
                </a:cubicBezTo>
                <a:cubicBezTo>
                  <a:pt x="1495" y="3765"/>
                  <a:pt x="1495" y="3765"/>
                  <a:pt x="1495" y="3765"/>
                </a:cubicBezTo>
                <a:cubicBezTo>
                  <a:pt x="1531" y="3663"/>
                  <a:pt x="1717" y="3563"/>
                  <a:pt x="2006" y="3435"/>
                </a:cubicBezTo>
                <a:cubicBezTo>
                  <a:pt x="2006" y="3435"/>
                  <a:pt x="2006" y="3435"/>
                  <a:pt x="2006" y="3435"/>
                </a:cubicBezTo>
                <a:cubicBezTo>
                  <a:pt x="2005" y="3431"/>
                  <a:pt x="2004" y="3425"/>
                  <a:pt x="2004" y="3419"/>
                </a:cubicBezTo>
                <a:cubicBezTo>
                  <a:pt x="2004" y="3411"/>
                  <a:pt x="2006" y="3401"/>
                  <a:pt x="2010" y="3393"/>
                </a:cubicBezTo>
                <a:cubicBezTo>
                  <a:pt x="2010" y="3394"/>
                  <a:pt x="2010" y="3394"/>
                  <a:pt x="2010" y="3394"/>
                </a:cubicBezTo>
                <a:cubicBezTo>
                  <a:pt x="1737" y="3239"/>
                  <a:pt x="1458" y="3095"/>
                  <a:pt x="1185" y="2940"/>
                </a:cubicBezTo>
                <a:cubicBezTo>
                  <a:pt x="1004" y="2837"/>
                  <a:pt x="972" y="2815"/>
                  <a:pt x="838" y="2726"/>
                </a:cubicBezTo>
                <a:cubicBezTo>
                  <a:pt x="838" y="2724"/>
                  <a:pt x="838" y="2722"/>
                  <a:pt x="839" y="2720"/>
                </a:cubicBezTo>
                <a:cubicBezTo>
                  <a:pt x="1219" y="2962"/>
                  <a:pt x="1625" y="3159"/>
                  <a:pt x="2013" y="3388"/>
                </a:cubicBezTo>
                <a:cubicBezTo>
                  <a:pt x="2013" y="3389"/>
                  <a:pt x="2013" y="3390"/>
                  <a:pt x="2012" y="3390"/>
                </a:cubicBezTo>
                <a:cubicBezTo>
                  <a:pt x="2021" y="3377"/>
                  <a:pt x="2036" y="3367"/>
                  <a:pt x="2062" y="3366"/>
                </a:cubicBezTo>
                <a:cubicBezTo>
                  <a:pt x="2065" y="3366"/>
                  <a:pt x="2068" y="3366"/>
                  <a:pt x="2071" y="3366"/>
                </a:cubicBezTo>
                <a:cubicBezTo>
                  <a:pt x="2069" y="3366"/>
                  <a:pt x="2068" y="3366"/>
                  <a:pt x="2066" y="3366"/>
                </a:cubicBezTo>
                <a:cubicBezTo>
                  <a:pt x="2065" y="3366"/>
                  <a:pt x="2065" y="3366"/>
                  <a:pt x="2065" y="3366"/>
                </a:cubicBezTo>
                <a:cubicBezTo>
                  <a:pt x="2177" y="2902"/>
                  <a:pt x="2206" y="2759"/>
                  <a:pt x="2251" y="2542"/>
                </a:cubicBezTo>
                <a:cubicBezTo>
                  <a:pt x="2224" y="2537"/>
                  <a:pt x="2201" y="2518"/>
                  <a:pt x="2197" y="2485"/>
                </a:cubicBezTo>
                <a:cubicBezTo>
                  <a:pt x="2197" y="2486"/>
                  <a:pt x="2197" y="2486"/>
                  <a:pt x="2197" y="2486"/>
                </a:cubicBezTo>
                <a:cubicBezTo>
                  <a:pt x="1733" y="2548"/>
                  <a:pt x="1733" y="2548"/>
                  <a:pt x="834" y="2681"/>
                </a:cubicBezTo>
                <a:cubicBezTo>
                  <a:pt x="840" y="2701"/>
                  <a:pt x="841" y="2722"/>
                  <a:pt x="835" y="2736"/>
                </a:cubicBezTo>
                <a:cubicBezTo>
                  <a:pt x="818" y="2776"/>
                  <a:pt x="754" y="2761"/>
                  <a:pt x="732" y="2698"/>
                </a:cubicBezTo>
                <a:cubicBezTo>
                  <a:pt x="719" y="2660"/>
                  <a:pt x="723" y="2619"/>
                  <a:pt x="764" y="2617"/>
                </a:cubicBezTo>
                <a:cubicBezTo>
                  <a:pt x="771" y="2617"/>
                  <a:pt x="778" y="2618"/>
                  <a:pt x="785" y="2621"/>
                </a:cubicBezTo>
                <a:cubicBezTo>
                  <a:pt x="830" y="2347"/>
                  <a:pt x="875" y="2169"/>
                  <a:pt x="1037" y="1781"/>
                </a:cubicBezTo>
                <a:cubicBezTo>
                  <a:pt x="1040" y="1782"/>
                  <a:pt x="1044" y="1784"/>
                  <a:pt x="1047" y="1786"/>
                </a:cubicBezTo>
                <a:cubicBezTo>
                  <a:pt x="888" y="2166"/>
                  <a:pt x="850" y="2318"/>
                  <a:pt x="790" y="2623"/>
                </a:cubicBezTo>
                <a:cubicBezTo>
                  <a:pt x="809" y="2633"/>
                  <a:pt x="823" y="2652"/>
                  <a:pt x="831" y="2673"/>
                </a:cubicBezTo>
                <a:cubicBezTo>
                  <a:pt x="1195" y="2606"/>
                  <a:pt x="1572" y="2556"/>
                  <a:pt x="2196" y="2474"/>
                </a:cubicBezTo>
                <a:cubicBezTo>
                  <a:pt x="2196" y="2476"/>
                  <a:pt x="2196" y="2479"/>
                  <a:pt x="2197" y="2482"/>
                </a:cubicBezTo>
                <a:cubicBezTo>
                  <a:pt x="2196" y="2478"/>
                  <a:pt x="2196" y="2474"/>
                  <a:pt x="2196" y="2470"/>
                </a:cubicBezTo>
                <a:cubicBezTo>
                  <a:pt x="2196" y="2458"/>
                  <a:pt x="2199" y="2445"/>
                  <a:pt x="2206" y="2433"/>
                </a:cubicBezTo>
                <a:cubicBezTo>
                  <a:pt x="2205" y="2434"/>
                  <a:pt x="2205" y="2435"/>
                  <a:pt x="2204" y="2436"/>
                </a:cubicBezTo>
                <a:cubicBezTo>
                  <a:pt x="1393" y="1945"/>
                  <a:pt x="1393" y="1945"/>
                  <a:pt x="1128" y="1758"/>
                </a:cubicBezTo>
                <a:cubicBezTo>
                  <a:pt x="1130" y="1755"/>
                  <a:pt x="1132" y="1751"/>
                  <a:pt x="1134" y="1747"/>
                </a:cubicBezTo>
                <a:cubicBezTo>
                  <a:pt x="1412" y="1945"/>
                  <a:pt x="1412" y="1945"/>
                  <a:pt x="2211" y="2425"/>
                </a:cubicBezTo>
                <a:cubicBezTo>
                  <a:pt x="2210" y="2427"/>
                  <a:pt x="2209" y="2429"/>
                  <a:pt x="2207" y="2430"/>
                </a:cubicBezTo>
                <a:cubicBezTo>
                  <a:pt x="2219" y="2411"/>
                  <a:pt x="2240" y="2397"/>
                  <a:pt x="2274" y="2395"/>
                </a:cubicBezTo>
                <a:cubicBezTo>
                  <a:pt x="2276" y="2395"/>
                  <a:pt x="2279" y="2395"/>
                  <a:pt x="2281" y="2395"/>
                </a:cubicBezTo>
                <a:cubicBezTo>
                  <a:pt x="2288" y="2396"/>
                  <a:pt x="2295" y="2397"/>
                  <a:pt x="2302" y="2399"/>
                </a:cubicBezTo>
                <a:cubicBezTo>
                  <a:pt x="2301" y="2399"/>
                  <a:pt x="2301" y="2399"/>
                  <a:pt x="2300" y="2399"/>
                </a:cubicBezTo>
                <a:cubicBezTo>
                  <a:pt x="2300" y="2399"/>
                  <a:pt x="2299" y="2398"/>
                  <a:pt x="2299" y="2398"/>
                </a:cubicBezTo>
                <a:cubicBezTo>
                  <a:pt x="2441" y="2094"/>
                  <a:pt x="2486" y="1974"/>
                  <a:pt x="2569" y="1756"/>
                </a:cubicBezTo>
                <a:cubicBezTo>
                  <a:pt x="2548" y="1745"/>
                  <a:pt x="2531" y="1723"/>
                  <a:pt x="2529" y="1689"/>
                </a:cubicBezTo>
                <a:cubicBezTo>
                  <a:pt x="2529" y="1691"/>
                  <a:pt x="2529" y="1692"/>
                  <a:pt x="2529" y="1693"/>
                </a:cubicBezTo>
                <a:cubicBezTo>
                  <a:pt x="1312" y="1715"/>
                  <a:pt x="1311" y="1715"/>
                  <a:pt x="1142" y="1712"/>
                </a:cubicBezTo>
                <a:cubicBezTo>
                  <a:pt x="1140" y="1736"/>
                  <a:pt x="1131" y="1759"/>
                  <a:pt x="1116" y="1772"/>
                </a:cubicBezTo>
                <a:cubicBezTo>
                  <a:pt x="1079" y="1806"/>
                  <a:pt x="1014" y="1792"/>
                  <a:pt x="1008" y="1727"/>
                </a:cubicBezTo>
                <a:cubicBezTo>
                  <a:pt x="1009" y="1733"/>
                  <a:pt x="1009" y="1734"/>
                  <a:pt x="1010" y="1739"/>
                </a:cubicBezTo>
                <a:cubicBezTo>
                  <a:pt x="641" y="1865"/>
                  <a:pt x="500" y="1927"/>
                  <a:pt x="285" y="2040"/>
                </a:cubicBezTo>
                <a:cubicBezTo>
                  <a:pt x="285" y="2037"/>
                  <a:pt x="284" y="2033"/>
                  <a:pt x="284" y="2030"/>
                </a:cubicBezTo>
                <a:cubicBezTo>
                  <a:pt x="284" y="2030"/>
                  <a:pt x="283" y="2029"/>
                  <a:pt x="283" y="2029"/>
                </a:cubicBezTo>
                <a:cubicBezTo>
                  <a:pt x="487" y="1916"/>
                  <a:pt x="650" y="1849"/>
                  <a:pt x="1008" y="1727"/>
                </a:cubicBezTo>
                <a:cubicBezTo>
                  <a:pt x="1008" y="1727"/>
                  <a:pt x="1008" y="1727"/>
                  <a:pt x="1008" y="1727"/>
                </a:cubicBezTo>
                <a:cubicBezTo>
                  <a:pt x="1008" y="1723"/>
                  <a:pt x="1008" y="1718"/>
                  <a:pt x="1008" y="1714"/>
                </a:cubicBezTo>
                <a:cubicBezTo>
                  <a:pt x="1009" y="1699"/>
                  <a:pt x="1012" y="1686"/>
                  <a:pt x="1017" y="1675"/>
                </a:cubicBezTo>
                <a:cubicBezTo>
                  <a:pt x="708" y="1426"/>
                  <a:pt x="618" y="1307"/>
                  <a:pt x="525" y="1165"/>
                </a:cubicBezTo>
                <a:cubicBezTo>
                  <a:pt x="526" y="1163"/>
                  <a:pt x="527" y="1162"/>
                  <a:pt x="528" y="1160"/>
                </a:cubicBezTo>
                <a:cubicBezTo>
                  <a:pt x="519" y="1173"/>
                  <a:pt x="509" y="1183"/>
                  <a:pt x="498" y="1188"/>
                </a:cubicBezTo>
                <a:cubicBezTo>
                  <a:pt x="490" y="1191"/>
                  <a:pt x="483" y="1193"/>
                  <a:pt x="477" y="1191"/>
                </a:cubicBezTo>
                <a:cubicBezTo>
                  <a:pt x="318" y="1535"/>
                  <a:pt x="288" y="1751"/>
                  <a:pt x="256" y="1979"/>
                </a:cubicBezTo>
                <a:cubicBezTo>
                  <a:pt x="255" y="1979"/>
                  <a:pt x="255" y="1979"/>
                  <a:pt x="254" y="1979"/>
                </a:cubicBezTo>
                <a:cubicBezTo>
                  <a:pt x="290" y="1993"/>
                  <a:pt x="297" y="2097"/>
                  <a:pt x="271" y="2128"/>
                </a:cubicBezTo>
                <a:cubicBezTo>
                  <a:pt x="267" y="2132"/>
                  <a:pt x="263" y="2134"/>
                  <a:pt x="259" y="2136"/>
                </a:cubicBezTo>
                <a:cubicBezTo>
                  <a:pt x="260" y="2135"/>
                  <a:pt x="261" y="2135"/>
                  <a:pt x="262" y="2135"/>
                </a:cubicBezTo>
                <a:cubicBezTo>
                  <a:pt x="348" y="2676"/>
                  <a:pt x="580" y="3005"/>
                  <a:pt x="749" y="3246"/>
                </a:cubicBezTo>
                <a:cubicBezTo>
                  <a:pt x="377" y="2781"/>
                  <a:pt x="296" y="2346"/>
                  <a:pt x="257" y="2136"/>
                </a:cubicBezTo>
                <a:cubicBezTo>
                  <a:pt x="257" y="2136"/>
                  <a:pt x="257" y="2136"/>
                  <a:pt x="258" y="2136"/>
                </a:cubicBezTo>
                <a:cubicBezTo>
                  <a:pt x="242" y="2140"/>
                  <a:pt x="223" y="2124"/>
                  <a:pt x="216" y="2085"/>
                </a:cubicBezTo>
                <a:cubicBezTo>
                  <a:pt x="216" y="2087"/>
                  <a:pt x="216" y="2089"/>
                  <a:pt x="217" y="2092"/>
                </a:cubicBezTo>
                <a:cubicBezTo>
                  <a:pt x="30" y="2271"/>
                  <a:pt x="43" y="2365"/>
                  <a:pt x="55" y="2449"/>
                </a:cubicBezTo>
                <a:cubicBezTo>
                  <a:pt x="54" y="2444"/>
                  <a:pt x="53" y="2440"/>
                  <a:pt x="52" y="2435"/>
                </a:cubicBezTo>
                <a:cubicBezTo>
                  <a:pt x="19" y="2276"/>
                  <a:pt x="128" y="2167"/>
                  <a:pt x="214" y="2080"/>
                </a:cubicBezTo>
                <a:cubicBezTo>
                  <a:pt x="215" y="2081"/>
                  <a:pt x="215" y="2082"/>
                  <a:pt x="215" y="2083"/>
                </a:cubicBezTo>
                <a:cubicBezTo>
                  <a:pt x="214" y="2076"/>
                  <a:pt x="213" y="2068"/>
                  <a:pt x="212" y="2060"/>
                </a:cubicBezTo>
                <a:cubicBezTo>
                  <a:pt x="210" y="2020"/>
                  <a:pt x="220" y="1979"/>
                  <a:pt x="246" y="1977"/>
                </a:cubicBezTo>
                <a:cubicBezTo>
                  <a:pt x="249" y="1977"/>
                  <a:pt x="251" y="1978"/>
                  <a:pt x="254" y="1978"/>
                </a:cubicBezTo>
                <a:cubicBezTo>
                  <a:pt x="253" y="1978"/>
                  <a:pt x="252" y="1978"/>
                  <a:pt x="252" y="1978"/>
                </a:cubicBezTo>
                <a:cubicBezTo>
                  <a:pt x="251" y="1978"/>
                  <a:pt x="251" y="1978"/>
                  <a:pt x="251" y="1978"/>
                </a:cubicBezTo>
                <a:cubicBezTo>
                  <a:pt x="290" y="1603"/>
                  <a:pt x="386" y="1383"/>
                  <a:pt x="472" y="1189"/>
                </a:cubicBezTo>
                <a:cubicBezTo>
                  <a:pt x="473" y="1190"/>
                  <a:pt x="474" y="1190"/>
                  <a:pt x="475" y="1191"/>
                </a:cubicBezTo>
                <a:cubicBezTo>
                  <a:pt x="462" y="1186"/>
                  <a:pt x="456" y="1168"/>
                  <a:pt x="464" y="1138"/>
                </a:cubicBezTo>
                <a:cubicBezTo>
                  <a:pt x="464" y="1140"/>
                  <a:pt x="463" y="1142"/>
                  <a:pt x="462" y="1146"/>
                </a:cubicBezTo>
                <a:cubicBezTo>
                  <a:pt x="156" y="1275"/>
                  <a:pt x="102" y="1349"/>
                  <a:pt x="68" y="1425"/>
                </a:cubicBezTo>
                <a:cubicBezTo>
                  <a:pt x="69" y="1421"/>
                  <a:pt x="71" y="1416"/>
                  <a:pt x="72" y="1412"/>
                </a:cubicBezTo>
                <a:cubicBezTo>
                  <a:pt x="114" y="1303"/>
                  <a:pt x="242" y="1231"/>
                  <a:pt x="465" y="1134"/>
                </a:cubicBezTo>
                <a:cubicBezTo>
                  <a:pt x="465" y="1136"/>
                  <a:pt x="465" y="1137"/>
                  <a:pt x="464" y="1138"/>
                </a:cubicBezTo>
                <a:cubicBezTo>
                  <a:pt x="466" y="1133"/>
                  <a:pt x="467" y="1129"/>
                  <a:pt x="469" y="1124"/>
                </a:cubicBezTo>
                <a:cubicBezTo>
                  <a:pt x="481" y="1094"/>
                  <a:pt x="499" y="1071"/>
                  <a:pt x="517" y="1060"/>
                </a:cubicBezTo>
                <a:cubicBezTo>
                  <a:pt x="516" y="1061"/>
                  <a:pt x="515" y="1061"/>
                  <a:pt x="515" y="1062"/>
                </a:cubicBezTo>
                <a:cubicBezTo>
                  <a:pt x="642" y="453"/>
                  <a:pt x="1072" y="240"/>
                  <a:pt x="1076" y="238"/>
                </a:cubicBezTo>
                <a:cubicBezTo>
                  <a:pt x="650" y="519"/>
                  <a:pt x="570" y="856"/>
                  <a:pt x="522" y="1058"/>
                </a:cubicBezTo>
                <a:cubicBezTo>
                  <a:pt x="521" y="1058"/>
                  <a:pt x="519" y="1059"/>
                  <a:pt x="518" y="1060"/>
                </a:cubicBezTo>
                <a:cubicBezTo>
                  <a:pt x="524" y="1057"/>
                  <a:pt x="530" y="1055"/>
                  <a:pt x="536" y="1054"/>
                </a:cubicBezTo>
                <a:cubicBezTo>
                  <a:pt x="537" y="1055"/>
                  <a:pt x="540" y="1055"/>
                  <a:pt x="542" y="1056"/>
                </a:cubicBezTo>
                <a:cubicBezTo>
                  <a:pt x="568" y="1064"/>
                  <a:pt x="556" y="1121"/>
                  <a:pt x="530" y="1158"/>
                </a:cubicBezTo>
                <a:cubicBezTo>
                  <a:pt x="530" y="1157"/>
                  <a:pt x="531" y="1156"/>
                  <a:pt x="532" y="1155"/>
                </a:cubicBezTo>
                <a:cubicBezTo>
                  <a:pt x="657" y="1357"/>
                  <a:pt x="822" y="1499"/>
                  <a:pt x="1024" y="1664"/>
                </a:cubicBezTo>
                <a:cubicBezTo>
                  <a:pt x="1023" y="1665"/>
                  <a:pt x="1023" y="1665"/>
                  <a:pt x="1023" y="1665"/>
                </a:cubicBezTo>
                <a:cubicBezTo>
                  <a:pt x="1036" y="1647"/>
                  <a:pt x="1054" y="1637"/>
                  <a:pt x="1072" y="1635"/>
                </a:cubicBezTo>
                <a:cubicBezTo>
                  <a:pt x="1070" y="1635"/>
                  <a:pt x="1068" y="1635"/>
                  <a:pt x="1066" y="1636"/>
                </a:cubicBezTo>
                <a:cubicBezTo>
                  <a:pt x="1062" y="1253"/>
                  <a:pt x="1086" y="1081"/>
                  <a:pt x="1146" y="819"/>
                </a:cubicBezTo>
                <a:cubicBezTo>
                  <a:pt x="1147" y="819"/>
                  <a:pt x="1148" y="819"/>
                  <a:pt x="1150" y="819"/>
                </a:cubicBezTo>
                <a:cubicBezTo>
                  <a:pt x="1128" y="821"/>
                  <a:pt x="1110" y="811"/>
                  <a:pt x="1110" y="788"/>
                </a:cubicBezTo>
                <a:cubicBezTo>
                  <a:pt x="1110" y="789"/>
                  <a:pt x="1110" y="790"/>
                  <a:pt x="1110" y="791"/>
                </a:cubicBezTo>
                <a:cubicBezTo>
                  <a:pt x="828" y="930"/>
                  <a:pt x="690" y="1014"/>
                  <a:pt x="556" y="1095"/>
                </a:cubicBezTo>
                <a:cubicBezTo>
                  <a:pt x="556" y="1092"/>
                  <a:pt x="557" y="1089"/>
                  <a:pt x="557" y="1087"/>
                </a:cubicBezTo>
                <a:cubicBezTo>
                  <a:pt x="557" y="1086"/>
                  <a:pt x="557" y="1086"/>
                  <a:pt x="557" y="1086"/>
                </a:cubicBezTo>
                <a:cubicBezTo>
                  <a:pt x="761" y="956"/>
                  <a:pt x="955" y="860"/>
                  <a:pt x="1110" y="782"/>
                </a:cubicBezTo>
                <a:cubicBezTo>
                  <a:pt x="1110" y="784"/>
                  <a:pt x="1110" y="786"/>
                  <a:pt x="1110" y="787"/>
                </a:cubicBezTo>
                <a:cubicBezTo>
                  <a:pt x="1110" y="780"/>
                  <a:pt x="1111" y="772"/>
                  <a:pt x="1115" y="762"/>
                </a:cubicBezTo>
                <a:cubicBezTo>
                  <a:pt x="1120" y="749"/>
                  <a:pt x="1128" y="737"/>
                  <a:pt x="1137" y="727"/>
                </a:cubicBezTo>
                <a:cubicBezTo>
                  <a:pt x="1136" y="728"/>
                  <a:pt x="1135" y="730"/>
                  <a:pt x="1133" y="731"/>
                </a:cubicBezTo>
                <a:cubicBezTo>
                  <a:pt x="1081" y="669"/>
                  <a:pt x="994" y="564"/>
                  <a:pt x="988" y="454"/>
                </a:cubicBezTo>
                <a:cubicBezTo>
                  <a:pt x="981" y="304"/>
                  <a:pt x="1097" y="230"/>
                  <a:pt x="1107" y="224"/>
                </a:cubicBezTo>
                <a:cubicBezTo>
                  <a:pt x="1084" y="235"/>
                  <a:pt x="1065" y="243"/>
                  <a:pt x="1062" y="242"/>
                </a:cubicBezTo>
                <a:cubicBezTo>
                  <a:pt x="1063" y="237"/>
                  <a:pt x="1090" y="221"/>
                  <a:pt x="1112" y="209"/>
                </a:cubicBezTo>
                <a:cubicBezTo>
                  <a:pt x="1115" y="208"/>
                  <a:pt x="1118" y="206"/>
                  <a:pt x="1121" y="204"/>
                </a:cubicBezTo>
                <a:cubicBezTo>
                  <a:pt x="1120" y="205"/>
                  <a:pt x="1119" y="206"/>
                  <a:pt x="1118" y="206"/>
                </a:cubicBezTo>
                <a:cubicBezTo>
                  <a:pt x="1116" y="203"/>
                  <a:pt x="1115" y="197"/>
                  <a:pt x="1117" y="194"/>
                </a:cubicBezTo>
                <a:cubicBezTo>
                  <a:pt x="1120" y="188"/>
                  <a:pt x="1129" y="183"/>
                  <a:pt x="1135" y="180"/>
                </a:cubicBezTo>
                <a:cubicBezTo>
                  <a:pt x="1139" y="178"/>
                  <a:pt x="1143" y="176"/>
                  <a:pt x="1147" y="175"/>
                </a:cubicBezTo>
                <a:cubicBezTo>
                  <a:pt x="1141" y="177"/>
                  <a:pt x="1133" y="181"/>
                  <a:pt x="1130" y="186"/>
                </a:cubicBezTo>
                <a:cubicBezTo>
                  <a:pt x="1127" y="190"/>
                  <a:pt x="1127" y="196"/>
                  <a:pt x="1129" y="200"/>
                </a:cubicBezTo>
                <a:cubicBezTo>
                  <a:pt x="1128" y="201"/>
                  <a:pt x="1127" y="201"/>
                  <a:pt x="1127" y="202"/>
                </a:cubicBezTo>
                <a:cubicBezTo>
                  <a:pt x="1156" y="187"/>
                  <a:pt x="1183" y="175"/>
                  <a:pt x="1192" y="174"/>
                </a:cubicBezTo>
                <a:cubicBezTo>
                  <a:pt x="1193" y="175"/>
                  <a:pt x="1193" y="175"/>
                  <a:pt x="1193" y="175"/>
                </a:cubicBezTo>
                <a:cubicBezTo>
                  <a:pt x="1192" y="176"/>
                  <a:pt x="1190" y="177"/>
                  <a:pt x="1188" y="178"/>
                </a:cubicBezTo>
                <a:cubicBezTo>
                  <a:pt x="1189" y="178"/>
                  <a:pt x="1189" y="178"/>
                  <a:pt x="1190" y="178"/>
                </a:cubicBezTo>
                <a:cubicBezTo>
                  <a:pt x="1190" y="177"/>
                  <a:pt x="1190" y="177"/>
                  <a:pt x="1190" y="177"/>
                </a:cubicBezTo>
                <a:cubicBezTo>
                  <a:pt x="1349" y="109"/>
                  <a:pt x="1475" y="70"/>
                  <a:pt x="1581" y="46"/>
                </a:cubicBezTo>
                <a:cubicBezTo>
                  <a:pt x="1424" y="83"/>
                  <a:pt x="1300" y="133"/>
                  <a:pt x="1187" y="180"/>
                </a:cubicBezTo>
                <a:cubicBezTo>
                  <a:pt x="1182" y="183"/>
                  <a:pt x="1175" y="188"/>
                  <a:pt x="1166" y="193"/>
                </a:cubicBezTo>
                <a:cubicBezTo>
                  <a:pt x="1266" y="161"/>
                  <a:pt x="1342" y="138"/>
                  <a:pt x="1544" y="90"/>
                </a:cubicBezTo>
                <a:cubicBezTo>
                  <a:pt x="1542" y="91"/>
                  <a:pt x="1539" y="92"/>
                  <a:pt x="1537" y="94"/>
                </a:cubicBezTo>
                <a:cubicBezTo>
                  <a:pt x="1332" y="142"/>
                  <a:pt x="1254" y="167"/>
                  <a:pt x="1158" y="197"/>
                </a:cubicBezTo>
                <a:cubicBezTo>
                  <a:pt x="1142" y="206"/>
                  <a:pt x="1124" y="215"/>
                  <a:pt x="1107" y="223"/>
                </a:cubicBezTo>
                <a:cubicBezTo>
                  <a:pt x="928" y="389"/>
                  <a:pt x="984" y="532"/>
                  <a:pt x="1141" y="723"/>
                </a:cubicBezTo>
                <a:cubicBezTo>
                  <a:pt x="1139" y="725"/>
                  <a:pt x="1138" y="726"/>
                  <a:pt x="1137" y="727"/>
                </a:cubicBezTo>
                <a:cubicBezTo>
                  <a:pt x="1152" y="711"/>
                  <a:pt x="1172" y="701"/>
                  <a:pt x="1191" y="701"/>
                </a:cubicBezTo>
                <a:cubicBezTo>
                  <a:pt x="1194" y="701"/>
                  <a:pt x="1199" y="701"/>
                  <a:pt x="1205" y="703"/>
                </a:cubicBezTo>
                <a:cubicBezTo>
                  <a:pt x="1242" y="717"/>
                  <a:pt x="1219" y="791"/>
                  <a:pt x="1171" y="813"/>
                </a:cubicBezTo>
                <a:cubicBezTo>
                  <a:pt x="1164" y="816"/>
                  <a:pt x="1158" y="818"/>
                  <a:pt x="1151" y="819"/>
                </a:cubicBezTo>
                <a:cubicBezTo>
                  <a:pt x="1153" y="819"/>
                  <a:pt x="1154" y="818"/>
                  <a:pt x="1155" y="818"/>
                </a:cubicBezTo>
                <a:cubicBezTo>
                  <a:pt x="1085" y="1125"/>
                  <a:pt x="1078" y="1278"/>
                  <a:pt x="1074" y="1634"/>
                </a:cubicBezTo>
                <a:cubicBezTo>
                  <a:pt x="1074" y="1634"/>
                  <a:pt x="1073" y="1634"/>
                  <a:pt x="1072" y="1635"/>
                </a:cubicBezTo>
                <a:cubicBezTo>
                  <a:pt x="1075" y="1634"/>
                  <a:pt x="1077" y="1634"/>
                  <a:pt x="1080" y="1634"/>
                </a:cubicBezTo>
                <a:cubicBezTo>
                  <a:pt x="1104" y="1636"/>
                  <a:pt x="1121" y="1647"/>
                  <a:pt x="1131" y="1662"/>
                </a:cubicBezTo>
                <a:cubicBezTo>
                  <a:pt x="1462" y="1419"/>
                  <a:pt x="1814" y="1206"/>
                  <a:pt x="2156" y="977"/>
                </a:cubicBezTo>
                <a:cubicBezTo>
                  <a:pt x="2156" y="978"/>
                  <a:pt x="2156" y="978"/>
                  <a:pt x="2156" y="978"/>
                </a:cubicBezTo>
                <a:cubicBezTo>
                  <a:pt x="2151" y="970"/>
                  <a:pt x="2148" y="961"/>
                  <a:pt x="2146" y="950"/>
                </a:cubicBezTo>
                <a:cubicBezTo>
                  <a:pt x="2146" y="945"/>
                  <a:pt x="2146" y="941"/>
                  <a:pt x="2146" y="937"/>
                </a:cubicBezTo>
                <a:cubicBezTo>
                  <a:pt x="2146" y="938"/>
                  <a:pt x="2146" y="938"/>
                  <a:pt x="2146" y="939"/>
                </a:cubicBezTo>
                <a:cubicBezTo>
                  <a:pt x="1706" y="868"/>
                  <a:pt x="1524" y="838"/>
                  <a:pt x="1212" y="774"/>
                </a:cubicBezTo>
                <a:cubicBezTo>
                  <a:pt x="1213" y="771"/>
                  <a:pt x="1215" y="767"/>
                  <a:pt x="1217" y="764"/>
                </a:cubicBezTo>
                <a:cubicBezTo>
                  <a:pt x="1521" y="827"/>
                  <a:pt x="1717" y="859"/>
                  <a:pt x="2147" y="929"/>
                </a:cubicBezTo>
                <a:cubicBezTo>
                  <a:pt x="2146" y="930"/>
                  <a:pt x="2146" y="932"/>
                  <a:pt x="2146" y="934"/>
                </a:cubicBezTo>
                <a:cubicBezTo>
                  <a:pt x="2147" y="921"/>
                  <a:pt x="2151" y="910"/>
                  <a:pt x="2158" y="902"/>
                </a:cubicBezTo>
                <a:cubicBezTo>
                  <a:pt x="2158" y="902"/>
                  <a:pt x="2158" y="902"/>
                  <a:pt x="2158" y="902"/>
                </a:cubicBezTo>
                <a:cubicBezTo>
                  <a:pt x="1869" y="637"/>
                  <a:pt x="1741" y="512"/>
                  <a:pt x="1643" y="338"/>
                </a:cubicBezTo>
                <a:cubicBezTo>
                  <a:pt x="1644" y="337"/>
                  <a:pt x="1646" y="335"/>
                  <a:pt x="1648" y="334"/>
                </a:cubicBezTo>
                <a:cubicBezTo>
                  <a:pt x="1733" y="487"/>
                  <a:pt x="1807" y="557"/>
                  <a:pt x="2164" y="897"/>
                </a:cubicBezTo>
                <a:cubicBezTo>
                  <a:pt x="2163" y="897"/>
                  <a:pt x="2162" y="898"/>
                  <a:pt x="2162" y="898"/>
                </a:cubicBezTo>
                <a:cubicBezTo>
                  <a:pt x="2173" y="888"/>
                  <a:pt x="2188" y="881"/>
                  <a:pt x="2207" y="881"/>
                </a:cubicBezTo>
                <a:cubicBezTo>
                  <a:pt x="2203" y="881"/>
                  <a:pt x="2199" y="882"/>
                  <a:pt x="2196" y="882"/>
                </a:cubicBezTo>
                <a:cubicBezTo>
                  <a:pt x="2092" y="312"/>
                  <a:pt x="2021" y="125"/>
                  <a:pt x="1998" y="64"/>
                </a:cubicBezTo>
                <a:cubicBezTo>
                  <a:pt x="1985" y="63"/>
                  <a:pt x="1976" y="56"/>
                  <a:pt x="1974" y="46"/>
                </a:cubicBezTo>
                <a:cubicBezTo>
                  <a:pt x="1974" y="44"/>
                  <a:pt x="1971" y="31"/>
                  <a:pt x="1984" y="30"/>
                </a:cubicBezTo>
                <a:cubicBezTo>
                  <a:pt x="1989" y="31"/>
                  <a:pt x="1993" y="32"/>
                  <a:pt x="1996" y="34"/>
                </a:cubicBezTo>
                <a:cubicBezTo>
                  <a:pt x="1995" y="33"/>
                  <a:pt x="1994" y="33"/>
                  <a:pt x="1994" y="33"/>
                </a:cubicBezTo>
                <a:cubicBezTo>
                  <a:pt x="1993" y="33"/>
                  <a:pt x="1993" y="33"/>
                  <a:pt x="1993" y="33"/>
                </a:cubicBezTo>
                <a:cubicBezTo>
                  <a:pt x="1993" y="27"/>
                  <a:pt x="1992" y="20"/>
                  <a:pt x="1992" y="15"/>
                </a:cubicBezTo>
                <a:cubicBezTo>
                  <a:pt x="1988" y="12"/>
                  <a:pt x="1982" y="7"/>
                  <a:pt x="1978" y="4"/>
                </a:cubicBezTo>
                <a:cubicBezTo>
                  <a:pt x="1979" y="4"/>
                  <a:pt x="1979" y="4"/>
                  <a:pt x="1980" y="4"/>
                </a:cubicBezTo>
                <a:cubicBezTo>
                  <a:pt x="1984" y="7"/>
                  <a:pt x="1990" y="12"/>
                  <a:pt x="1994" y="15"/>
                </a:cubicBezTo>
                <a:cubicBezTo>
                  <a:pt x="1995" y="21"/>
                  <a:pt x="1996" y="28"/>
                  <a:pt x="1996" y="34"/>
                </a:cubicBezTo>
                <a:cubicBezTo>
                  <a:pt x="1996" y="34"/>
                  <a:pt x="1996" y="34"/>
                  <a:pt x="1996" y="34"/>
                </a:cubicBezTo>
                <a:cubicBezTo>
                  <a:pt x="1999" y="35"/>
                  <a:pt x="2001" y="37"/>
                  <a:pt x="2002" y="39"/>
                </a:cubicBezTo>
                <a:cubicBezTo>
                  <a:pt x="2014" y="50"/>
                  <a:pt x="2014" y="63"/>
                  <a:pt x="1998" y="64"/>
                </a:cubicBezTo>
                <a:cubicBezTo>
                  <a:pt x="1998" y="64"/>
                  <a:pt x="1998" y="64"/>
                  <a:pt x="2001" y="63"/>
                </a:cubicBezTo>
                <a:cubicBezTo>
                  <a:pt x="2092" y="281"/>
                  <a:pt x="2179" y="733"/>
                  <a:pt x="2207" y="881"/>
                </a:cubicBezTo>
                <a:cubicBezTo>
                  <a:pt x="2207" y="881"/>
                  <a:pt x="2207" y="881"/>
                  <a:pt x="2207" y="881"/>
                </a:cubicBezTo>
                <a:cubicBezTo>
                  <a:pt x="2277" y="884"/>
                  <a:pt x="2293" y="958"/>
                  <a:pt x="2267" y="990"/>
                </a:cubicBezTo>
                <a:cubicBezTo>
                  <a:pt x="2244" y="1017"/>
                  <a:pt x="2191" y="1018"/>
                  <a:pt x="2163" y="987"/>
                </a:cubicBezTo>
                <a:cubicBezTo>
                  <a:pt x="1822" y="1217"/>
                  <a:pt x="1475" y="1437"/>
                  <a:pt x="1134" y="1669"/>
                </a:cubicBezTo>
                <a:cubicBezTo>
                  <a:pt x="1140" y="1679"/>
                  <a:pt x="1142" y="1691"/>
                  <a:pt x="1142" y="1704"/>
                </a:cubicBezTo>
                <a:cubicBezTo>
                  <a:pt x="1604" y="1695"/>
                  <a:pt x="2066" y="1689"/>
                  <a:pt x="2529" y="1681"/>
                </a:cubicBezTo>
                <a:cubicBezTo>
                  <a:pt x="2529" y="1682"/>
                  <a:pt x="2529" y="1684"/>
                  <a:pt x="2529" y="1685"/>
                </a:cubicBezTo>
                <a:cubicBezTo>
                  <a:pt x="2528" y="1652"/>
                  <a:pt x="2542" y="1627"/>
                  <a:pt x="2567" y="1615"/>
                </a:cubicBezTo>
                <a:cubicBezTo>
                  <a:pt x="2565" y="1616"/>
                  <a:pt x="2563" y="1617"/>
                  <a:pt x="2562" y="1617"/>
                </a:cubicBezTo>
                <a:cubicBezTo>
                  <a:pt x="2504" y="1499"/>
                  <a:pt x="2504" y="1499"/>
                  <a:pt x="2244" y="1006"/>
                </a:cubicBezTo>
                <a:cubicBezTo>
                  <a:pt x="2246" y="1005"/>
                  <a:pt x="2249" y="1004"/>
                  <a:pt x="2251" y="1003"/>
                </a:cubicBezTo>
                <a:cubicBezTo>
                  <a:pt x="2456" y="1369"/>
                  <a:pt x="2494" y="1451"/>
                  <a:pt x="2570" y="1613"/>
                </a:cubicBezTo>
                <a:cubicBezTo>
                  <a:pt x="2570" y="1614"/>
                  <a:pt x="2569" y="1614"/>
                  <a:pt x="2568" y="1614"/>
                </a:cubicBezTo>
                <a:cubicBezTo>
                  <a:pt x="2577" y="1611"/>
                  <a:pt x="2586" y="1609"/>
                  <a:pt x="2597" y="1608"/>
                </a:cubicBezTo>
                <a:cubicBezTo>
                  <a:pt x="2677" y="1613"/>
                  <a:pt x="2687" y="1707"/>
                  <a:pt x="2654" y="1743"/>
                </a:cubicBezTo>
                <a:cubicBezTo>
                  <a:pt x="2652" y="1745"/>
                  <a:pt x="2650" y="1747"/>
                  <a:pt x="2648" y="1748"/>
                </a:cubicBezTo>
                <a:cubicBezTo>
                  <a:pt x="2649" y="1747"/>
                  <a:pt x="2650" y="1747"/>
                  <a:pt x="2651" y="1746"/>
                </a:cubicBezTo>
                <a:cubicBezTo>
                  <a:pt x="3100" y="2386"/>
                  <a:pt x="3157" y="2731"/>
                  <a:pt x="3179" y="2861"/>
                </a:cubicBezTo>
                <a:cubicBezTo>
                  <a:pt x="3177" y="2862"/>
                  <a:pt x="3175" y="2864"/>
                  <a:pt x="3173" y="2865"/>
                </a:cubicBezTo>
                <a:cubicBezTo>
                  <a:pt x="3113" y="2484"/>
                  <a:pt x="2871" y="2089"/>
                  <a:pt x="2642" y="1753"/>
                </a:cubicBezTo>
                <a:cubicBezTo>
                  <a:pt x="2642" y="1753"/>
                  <a:pt x="2643" y="1752"/>
                  <a:pt x="2644" y="1751"/>
                </a:cubicBezTo>
                <a:cubicBezTo>
                  <a:pt x="2626" y="1764"/>
                  <a:pt x="2602" y="1767"/>
                  <a:pt x="2581" y="1760"/>
                </a:cubicBezTo>
                <a:cubicBezTo>
                  <a:pt x="2479" y="2035"/>
                  <a:pt x="2417" y="2174"/>
                  <a:pt x="2309" y="2402"/>
                </a:cubicBezTo>
                <a:cubicBezTo>
                  <a:pt x="2308" y="2402"/>
                  <a:pt x="2308" y="2402"/>
                  <a:pt x="2308" y="2402"/>
                </a:cubicBezTo>
                <a:cubicBezTo>
                  <a:pt x="2355" y="2425"/>
                  <a:pt x="2356" y="2493"/>
                  <a:pt x="2320" y="2525"/>
                </a:cubicBezTo>
                <a:cubicBezTo>
                  <a:pt x="2305" y="2539"/>
                  <a:pt x="2283" y="2545"/>
                  <a:pt x="2263" y="2544"/>
                </a:cubicBezTo>
                <a:cubicBezTo>
                  <a:pt x="2252" y="2596"/>
                  <a:pt x="2157" y="3058"/>
                  <a:pt x="2071" y="3366"/>
                </a:cubicBezTo>
                <a:cubicBezTo>
                  <a:pt x="2091" y="3369"/>
                  <a:pt x="2103" y="3380"/>
                  <a:pt x="2108" y="3394"/>
                </a:cubicBezTo>
                <a:cubicBezTo>
                  <a:pt x="2108" y="3394"/>
                  <a:pt x="2108" y="3393"/>
                  <a:pt x="2108" y="3392"/>
                </a:cubicBezTo>
                <a:cubicBezTo>
                  <a:pt x="2107" y="3392"/>
                  <a:pt x="2107" y="3392"/>
                  <a:pt x="2107" y="3392"/>
                </a:cubicBezTo>
                <a:cubicBezTo>
                  <a:pt x="2684" y="3151"/>
                  <a:pt x="2821" y="3094"/>
                  <a:pt x="3132" y="2939"/>
                </a:cubicBezTo>
                <a:cubicBezTo>
                  <a:pt x="3131" y="2940"/>
                  <a:pt x="3131" y="2942"/>
                  <a:pt x="3131" y="2943"/>
                </a:cubicBezTo>
                <a:cubicBezTo>
                  <a:pt x="3132" y="2936"/>
                  <a:pt x="3134" y="2928"/>
                  <a:pt x="3137" y="2919"/>
                </a:cubicBezTo>
                <a:cubicBezTo>
                  <a:pt x="3152" y="2879"/>
                  <a:pt x="3181" y="2851"/>
                  <a:pt x="3210" y="2849"/>
                </a:cubicBezTo>
                <a:cubicBezTo>
                  <a:pt x="3213" y="2849"/>
                  <a:pt x="3216" y="2850"/>
                  <a:pt x="3220" y="2851"/>
                </a:cubicBezTo>
                <a:cubicBezTo>
                  <a:pt x="3258" y="2864"/>
                  <a:pt x="3227" y="2953"/>
                  <a:pt x="3177" y="2976"/>
                </a:cubicBezTo>
                <a:cubicBezTo>
                  <a:pt x="3166" y="2981"/>
                  <a:pt x="3157" y="2983"/>
                  <a:pt x="3149" y="2980"/>
                </a:cubicBezTo>
                <a:cubicBezTo>
                  <a:pt x="2889" y="3379"/>
                  <a:pt x="2666" y="3571"/>
                  <a:pt x="2481" y="3707"/>
                </a:cubicBezTo>
                <a:cubicBezTo>
                  <a:pt x="2481" y="3707"/>
                  <a:pt x="2481" y="3707"/>
                  <a:pt x="2481" y="3707"/>
                </a:cubicBezTo>
                <a:cubicBezTo>
                  <a:pt x="2833" y="3443"/>
                  <a:pt x="3027" y="3152"/>
                  <a:pt x="3143" y="2978"/>
                </a:cubicBezTo>
                <a:cubicBezTo>
                  <a:pt x="3134" y="2972"/>
                  <a:pt x="3130" y="2962"/>
                  <a:pt x="3131" y="2946"/>
                </a:cubicBezTo>
                <a:cubicBezTo>
                  <a:pt x="3131" y="2947"/>
                  <a:pt x="3131" y="2948"/>
                  <a:pt x="3131" y="2949"/>
                </a:cubicBezTo>
                <a:cubicBezTo>
                  <a:pt x="3027" y="3002"/>
                  <a:pt x="2784" y="3125"/>
                  <a:pt x="2110" y="3398"/>
                </a:cubicBezTo>
                <a:cubicBezTo>
                  <a:pt x="2113" y="3411"/>
                  <a:pt x="2111" y="3426"/>
                  <a:pt x="2104" y="3438"/>
                </a:cubicBezTo>
                <a:cubicBezTo>
                  <a:pt x="2317" y="3565"/>
                  <a:pt x="2391" y="3629"/>
                  <a:pt x="2436" y="3721"/>
                </a:cubicBezTo>
                <a:cubicBezTo>
                  <a:pt x="2433" y="3723"/>
                  <a:pt x="2431" y="3724"/>
                  <a:pt x="2428" y="3726"/>
                </a:cubicBezTo>
                <a:cubicBezTo>
                  <a:pt x="2387" y="3636"/>
                  <a:pt x="2313" y="3573"/>
                  <a:pt x="2099" y="3445"/>
                </a:cubicBezTo>
                <a:cubicBezTo>
                  <a:pt x="2099" y="3445"/>
                  <a:pt x="2099" y="3444"/>
                  <a:pt x="2099" y="3444"/>
                </a:cubicBezTo>
                <a:cubicBezTo>
                  <a:pt x="2098" y="3446"/>
                  <a:pt x="2097" y="3448"/>
                  <a:pt x="2095" y="3449"/>
                </a:cubicBezTo>
                <a:cubicBezTo>
                  <a:pt x="2086" y="3458"/>
                  <a:pt x="2074" y="3464"/>
                  <a:pt x="2062" y="3466"/>
                </a:cubicBezTo>
                <a:cubicBezTo>
                  <a:pt x="2063" y="3690"/>
                  <a:pt x="2043" y="3775"/>
                  <a:pt x="2029" y="3832"/>
                </a:cubicBezTo>
                <a:cubicBezTo>
                  <a:pt x="2028" y="3832"/>
                  <a:pt x="2026" y="3832"/>
                  <a:pt x="2025" y="3832"/>
                </a:cubicBezTo>
                <a:cubicBezTo>
                  <a:pt x="2053" y="3729"/>
                  <a:pt x="2054" y="3571"/>
                  <a:pt x="2054" y="3466"/>
                </a:cubicBezTo>
                <a:cubicBezTo>
                  <a:pt x="2035" y="3467"/>
                  <a:pt x="2018" y="3458"/>
                  <a:pt x="2009" y="3442"/>
                </a:cubicBezTo>
                <a:cubicBezTo>
                  <a:pt x="1636" y="3606"/>
                  <a:pt x="1540" y="3686"/>
                  <a:pt x="1502" y="3769"/>
                </a:cubicBezTo>
                <a:cubicBezTo>
                  <a:pt x="1509" y="3773"/>
                  <a:pt x="1516" y="3778"/>
                  <a:pt x="1522" y="3782"/>
                </a:cubicBezTo>
                <a:cubicBezTo>
                  <a:pt x="1682" y="3805"/>
                  <a:pt x="1842" y="3823"/>
                  <a:pt x="2001" y="3850"/>
                </a:cubicBezTo>
                <a:cubicBezTo>
                  <a:pt x="2001" y="3850"/>
                  <a:pt x="2000" y="3851"/>
                  <a:pt x="2000" y="3852"/>
                </a:cubicBezTo>
                <a:cubicBezTo>
                  <a:pt x="1862" y="3832"/>
                  <a:pt x="1723" y="3815"/>
                  <a:pt x="1584" y="3795"/>
                </a:cubicBezTo>
                <a:cubicBezTo>
                  <a:pt x="1540" y="3788"/>
                  <a:pt x="1530" y="3787"/>
                  <a:pt x="1525" y="3784"/>
                </a:cubicBezTo>
                <a:cubicBezTo>
                  <a:pt x="1537" y="3793"/>
                  <a:pt x="1546" y="3800"/>
                  <a:pt x="1546" y="3804"/>
                </a:cubicBezTo>
                <a:cubicBezTo>
                  <a:pt x="1547" y="3811"/>
                  <a:pt x="1528" y="3807"/>
                  <a:pt x="1504" y="3795"/>
                </a:cubicBezTo>
                <a:cubicBezTo>
                  <a:pt x="1505" y="3796"/>
                  <a:pt x="1505" y="3796"/>
                  <a:pt x="1505" y="3796"/>
                </a:cubicBezTo>
                <a:cubicBezTo>
                  <a:pt x="1529" y="3848"/>
                  <a:pt x="1577" y="3865"/>
                  <a:pt x="1638" y="3886"/>
                </a:cubicBezTo>
                <a:cubicBezTo>
                  <a:pt x="1654" y="3889"/>
                  <a:pt x="1672" y="3893"/>
                  <a:pt x="1687" y="3896"/>
                </a:cubicBezTo>
                <a:close/>
                <a:moveTo>
                  <a:pt x="1023" y="1665"/>
                </a:moveTo>
                <a:cubicBezTo>
                  <a:pt x="1021" y="1669"/>
                  <a:pt x="1020" y="1670"/>
                  <a:pt x="1017" y="1675"/>
                </a:cubicBezTo>
                <a:cubicBezTo>
                  <a:pt x="1019" y="1671"/>
                  <a:pt x="1021" y="1668"/>
                  <a:pt x="1023" y="1665"/>
                </a:cubicBezTo>
                <a:close/>
                <a:moveTo>
                  <a:pt x="1134" y="1667"/>
                </a:moveTo>
                <a:cubicBezTo>
                  <a:pt x="1133" y="1666"/>
                  <a:pt x="1132" y="1664"/>
                  <a:pt x="1132" y="1663"/>
                </a:cubicBezTo>
                <a:cubicBezTo>
                  <a:pt x="1131" y="1663"/>
                  <a:pt x="1131" y="1663"/>
                  <a:pt x="1131" y="1663"/>
                </a:cubicBezTo>
                <a:cubicBezTo>
                  <a:pt x="1132" y="1664"/>
                  <a:pt x="1133" y="1666"/>
                  <a:pt x="1134" y="1667"/>
                </a:cubicBezTo>
                <a:close/>
                <a:moveTo>
                  <a:pt x="2007" y="3437"/>
                </a:moveTo>
                <a:cubicBezTo>
                  <a:pt x="2007" y="3439"/>
                  <a:pt x="2008" y="3440"/>
                  <a:pt x="2009" y="3442"/>
                </a:cubicBezTo>
                <a:cubicBezTo>
                  <a:pt x="2008" y="3440"/>
                  <a:pt x="2007" y="3439"/>
                  <a:pt x="2007" y="3437"/>
                </a:cubicBezTo>
                <a:close/>
                <a:moveTo>
                  <a:pt x="924" y="3605"/>
                </a:moveTo>
                <a:cubicBezTo>
                  <a:pt x="923" y="3605"/>
                  <a:pt x="923" y="3605"/>
                  <a:pt x="923" y="3605"/>
                </a:cubicBezTo>
                <a:cubicBezTo>
                  <a:pt x="922" y="3610"/>
                  <a:pt x="951" y="3630"/>
                  <a:pt x="979" y="3647"/>
                </a:cubicBezTo>
                <a:cubicBezTo>
                  <a:pt x="1009" y="3665"/>
                  <a:pt x="1045" y="3684"/>
                  <a:pt x="1050" y="3682"/>
                </a:cubicBezTo>
                <a:cubicBezTo>
                  <a:pt x="1048" y="3675"/>
                  <a:pt x="937" y="3607"/>
                  <a:pt x="924" y="360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E0D708F-90E9-BF70-7E1B-A803FDEC1C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4546" y="134483"/>
            <a:ext cx="12128199" cy="779055"/>
          </a:xfrm>
        </p:spPr>
        <p:txBody>
          <a:bodyPr/>
          <a:lstStyle/>
          <a:p>
            <a:r>
              <a:rPr lang="fa-IR" sz="3800" b="0" dirty="0">
                <a:ea typeface="Calibri" panose="020F0502020204030204" pitchFamily="34" charset="0"/>
                <a:cs typeface="B Farnaz" panose="00000400000000000000" pitchFamily="2" charset="-78"/>
              </a:rPr>
              <a:t>معرفی ساختمان های دانشکده علوم انسانی</a:t>
            </a:r>
          </a:p>
          <a:p>
            <a:endParaRPr lang="en-US" sz="3800" dirty="0">
              <a:ea typeface="Calibri" panose="020F0502020204030204" pitchFamily="34" charset="0"/>
            </a:endParaRPr>
          </a:p>
        </p:txBody>
      </p:sp>
      <p:sp>
        <p:nvSpPr>
          <p:cNvPr id="2" name="Google Shape;2253;p13">
            <a:extLst>
              <a:ext uri="{FF2B5EF4-FFF2-40B4-BE49-F238E27FC236}">
                <a16:creationId xmlns:a16="http://schemas.microsoft.com/office/drawing/2014/main" id="{D4CB6491-A744-377E-8974-41BC00D17866}"/>
              </a:ext>
            </a:extLst>
          </p:cNvPr>
          <p:cNvSpPr/>
          <p:nvPr/>
        </p:nvSpPr>
        <p:spPr>
          <a:xfrm>
            <a:off x="0" y="109"/>
            <a:ext cx="2044818" cy="1749818"/>
          </a:xfrm>
          <a:custGeom>
            <a:avLst/>
            <a:gdLst/>
            <a:ahLst/>
            <a:cxnLst/>
            <a:rect l="l" t="t" r="r" b="b"/>
            <a:pathLst>
              <a:path w="16511" h="14129" extrusionOk="0">
                <a:moveTo>
                  <a:pt x="0" y="1"/>
                </a:moveTo>
                <a:lnTo>
                  <a:pt x="0" y="13918"/>
                </a:lnTo>
                <a:cubicBezTo>
                  <a:pt x="490" y="13694"/>
                  <a:pt x="1014" y="13552"/>
                  <a:pt x="1551" y="13495"/>
                </a:cubicBezTo>
                <a:cubicBezTo>
                  <a:pt x="1737" y="13476"/>
                  <a:pt x="1923" y="13468"/>
                  <a:pt x="2109" y="13468"/>
                </a:cubicBezTo>
                <a:cubicBezTo>
                  <a:pt x="3209" y="13468"/>
                  <a:pt x="4303" y="13766"/>
                  <a:pt x="5394" y="13963"/>
                </a:cubicBezTo>
                <a:cubicBezTo>
                  <a:pt x="5926" y="14059"/>
                  <a:pt x="6480" y="14128"/>
                  <a:pt x="7025" y="14128"/>
                </a:cubicBezTo>
                <a:cubicBezTo>
                  <a:pt x="7785" y="14128"/>
                  <a:pt x="8530" y="13994"/>
                  <a:pt x="9181" y="13612"/>
                </a:cubicBezTo>
                <a:cubicBezTo>
                  <a:pt x="10281" y="12968"/>
                  <a:pt x="10905" y="11731"/>
                  <a:pt x="11207" y="10492"/>
                </a:cubicBezTo>
                <a:cubicBezTo>
                  <a:pt x="11510" y="9255"/>
                  <a:pt x="11553" y="7968"/>
                  <a:pt x="11815" y="6721"/>
                </a:cubicBezTo>
                <a:cubicBezTo>
                  <a:pt x="12076" y="5474"/>
                  <a:pt x="12605" y="4210"/>
                  <a:pt x="13633" y="3457"/>
                </a:cubicBezTo>
                <a:cubicBezTo>
                  <a:pt x="14353" y="2930"/>
                  <a:pt x="15281" y="2681"/>
                  <a:pt x="15873" y="2013"/>
                </a:cubicBezTo>
                <a:cubicBezTo>
                  <a:pt x="16348" y="1474"/>
                  <a:pt x="16510" y="695"/>
                  <a:pt x="16343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52;p6">
            <a:extLst>
              <a:ext uri="{FF2B5EF4-FFF2-40B4-BE49-F238E27FC236}">
                <a16:creationId xmlns:a16="http://schemas.microsoft.com/office/drawing/2014/main" id="{063B1832-4AD2-CB33-A25C-C88A0F8D4D43}"/>
              </a:ext>
            </a:extLst>
          </p:cNvPr>
          <p:cNvSpPr/>
          <p:nvPr/>
        </p:nvSpPr>
        <p:spPr>
          <a:xfrm rot="20098092">
            <a:off x="10651505" y="-238677"/>
            <a:ext cx="1245496" cy="2052544"/>
          </a:xfrm>
          <a:custGeom>
            <a:avLst/>
            <a:gdLst/>
            <a:ahLst/>
            <a:cxnLst/>
            <a:rect l="l" t="t" r="r" b="b"/>
            <a:pathLst>
              <a:path w="573831" h="945658" extrusionOk="0">
                <a:moveTo>
                  <a:pt x="573831" y="941070"/>
                </a:moveTo>
                <a:cubicBezTo>
                  <a:pt x="479534" y="962978"/>
                  <a:pt x="328086" y="904875"/>
                  <a:pt x="298559" y="800100"/>
                </a:cubicBezTo>
                <a:cubicBezTo>
                  <a:pt x="261411" y="673418"/>
                  <a:pt x="399524" y="566738"/>
                  <a:pt x="358566" y="426720"/>
                </a:cubicBezTo>
                <a:cubicBezTo>
                  <a:pt x="317609" y="286703"/>
                  <a:pt x="105201" y="270510"/>
                  <a:pt x="50909" y="232410"/>
                </a:cubicBezTo>
                <a:cubicBezTo>
                  <a:pt x="-2431" y="194310"/>
                  <a:pt x="-3384" y="122873"/>
                  <a:pt x="2331" y="93345"/>
                </a:cubicBezTo>
                <a:cubicBezTo>
                  <a:pt x="2331" y="93345"/>
                  <a:pt x="24239" y="24765"/>
                  <a:pt x="91866" y="0"/>
                </a:cubicBezTo>
              </a:path>
            </a:pathLst>
          </a:custGeom>
          <a:noFill/>
          <a:ln w="38100" cap="flat" cmpd="sng">
            <a:solidFill>
              <a:schemeClr val="tx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282" y="875018"/>
            <a:ext cx="8600000" cy="59714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BE963C-100C-336F-5BD4-79A9AA215A5D}"/>
              </a:ext>
            </a:extLst>
          </p:cNvPr>
          <p:cNvSpPr txBox="1"/>
          <p:nvPr/>
        </p:nvSpPr>
        <p:spPr>
          <a:xfrm>
            <a:off x="144546" y="1980971"/>
            <a:ext cx="2551971" cy="28161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  <a:sym typeface="+mn-lt"/>
              </a:rPr>
              <a:t>مطابق مصوبه شورای معاونین وزارت آ.پ، کل فضا در سال 1405 در اختیار دانشگاه قرار خواهد گرفت.</a:t>
            </a:r>
            <a:endParaRPr lang="en-GB" altLang="zh-CN" sz="2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B Nazanin" panose="00000400000000000000" pitchFamily="2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650547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338" y="3404341"/>
            <a:ext cx="3420837" cy="342083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939889" y="154338"/>
            <a:ext cx="4173648" cy="547876"/>
          </a:xfrm>
        </p:spPr>
        <p:txBody>
          <a:bodyPr/>
          <a:lstStyle/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انجام گرفته</a:t>
            </a:r>
            <a:endParaRPr lang="en-US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72.570.000.000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6377651" y="758197"/>
            <a:ext cx="5487507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تجهیز کلاس های درس (هوشمند سازی )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1644080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رایانه ویژه کلاس درس 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1644080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9.510.000.000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2354885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ویدئو پرژکتور+ پرده نمایش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2354885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17.550.000.000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3007473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رایانه ویژه سایت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3007473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35.000.000.000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3684389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رایانه همراه (لپ تاب)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3684389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3.100.000.000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4361305"/>
            <a:ext cx="3149949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برد هوشمند کلاس های علوم پایه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4603982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7.410.000.000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075" y="-15301"/>
            <a:ext cx="2265985" cy="22659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392" y="1990695"/>
            <a:ext cx="2762015" cy="133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4675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6073588" y="782109"/>
            <a:ext cx="5284694" cy="5293781"/>
          </a:xfrm>
          <a:custGeom>
            <a:avLst/>
            <a:gdLst>
              <a:gd name="T0" fmla="*/ 3230 w 3915"/>
              <a:gd name="T1" fmla="*/ 3446 h 3922"/>
              <a:gd name="T2" fmla="*/ 3325 w 3915"/>
              <a:gd name="T3" fmla="*/ 560 h 3922"/>
              <a:gd name="T4" fmla="*/ 3755 w 3915"/>
              <a:gd name="T5" fmla="*/ 2728 h 3922"/>
              <a:gd name="T6" fmla="*/ 3914 w 3915"/>
              <a:gd name="T7" fmla="*/ 1896 h 3922"/>
              <a:gd name="T8" fmla="*/ 3646 w 3915"/>
              <a:gd name="T9" fmla="*/ 2219 h 3922"/>
              <a:gd name="T10" fmla="*/ 3217 w 3915"/>
              <a:gd name="T11" fmla="*/ 2940 h 3922"/>
              <a:gd name="T12" fmla="*/ 2065 w 3915"/>
              <a:gd name="T13" fmla="*/ 4 h 3922"/>
              <a:gd name="T14" fmla="*/ 2110 w 3915"/>
              <a:gd name="T15" fmla="*/ 3916 h 3922"/>
              <a:gd name="T16" fmla="*/ 2394 w 3915"/>
              <a:gd name="T17" fmla="*/ 130 h 3922"/>
              <a:gd name="T18" fmla="*/ 2493 w 3915"/>
              <a:gd name="T19" fmla="*/ 104 h 3922"/>
              <a:gd name="T20" fmla="*/ 1999 w 3915"/>
              <a:gd name="T21" fmla="*/ 3855 h 3922"/>
              <a:gd name="T22" fmla="*/ 1943 w 3915"/>
              <a:gd name="T23" fmla="*/ 3922 h 3922"/>
              <a:gd name="T24" fmla="*/ 2015 w 3915"/>
              <a:gd name="T25" fmla="*/ 3908 h 3922"/>
              <a:gd name="T26" fmla="*/ 1966 w 3915"/>
              <a:gd name="T27" fmla="*/ 3922 h 3922"/>
              <a:gd name="T28" fmla="*/ 2867 w 3915"/>
              <a:gd name="T29" fmla="*/ 3598 h 3922"/>
              <a:gd name="T30" fmla="*/ 2402 w 3915"/>
              <a:gd name="T31" fmla="*/ 3747 h 3922"/>
              <a:gd name="T32" fmla="*/ 2252 w 3915"/>
              <a:gd name="T33" fmla="*/ 896 h 3922"/>
              <a:gd name="T34" fmla="*/ 2342 w 3915"/>
              <a:gd name="T35" fmla="*/ 2491 h 3922"/>
              <a:gd name="T36" fmla="*/ 1980 w 3915"/>
              <a:gd name="T37" fmla="*/ 56 h 3922"/>
              <a:gd name="T38" fmla="*/ 282 w 3915"/>
              <a:gd name="T39" fmla="*/ 2106 h 3922"/>
              <a:gd name="T40" fmla="*/ 1601 w 3915"/>
              <a:gd name="T41" fmla="*/ 68 h 3922"/>
              <a:gd name="T42" fmla="*/ 460 w 3915"/>
              <a:gd name="T43" fmla="*/ 694 h 3922"/>
              <a:gd name="T44" fmla="*/ 952 w 3915"/>
              <a:gd name="T45" fmla="*/ 3618 h 3922"/>
              <a:gd name="T46" fmla="*/ 1447 w 3915"/>
              <a:gd name="T47" fmla="*/ 3756 h 3922"/>
              <a:gd name="T48" fmla="*/ 120 w 3915"/>
              <a:gd name="T49" fmla="*/ 2653 h 3922"/>
              <a:gd name="T50" fmla="*/ 709 w 3915"/>
              <a:gd name="T51" fmla="*/ 3457 h 3922"/>
              <a:gd name="T52" fmla="*/ 247 w 3915"/>
              <a:gd name="T53" fmla="*/ 2925 h 3922"/>
              <a:gd name="T54" fmla="*/ 949 w 3915"/>
              <a:gd name="T55" fmla="*/ 3628 h 3922"/>
              <a:gd name="T56" fmla="*/ 1380 w 3915"/>
              <a:gd name="T57" fmla="*/ 88 h 3922"/>
              <a:gd name="T58" fmla="*/ 1068 w 3915"/>
              <a:gd name="T59" fmla="*/ 236 h 3922"/>
              <a:gd name="T60" fmla="*/ 3606 w 3915"/>
              <a:gd name="T61" fmla="*/ 2165 h 3922"/>
              <a:gd name="T62" fmla="*/ 3615 w 3915"/>
              <a:gd name="T63" fmla="*/ 2163 h 3922"/>
              <a:gd name="T64" fmla="*/ 3322 w 3915"/>
              <a:gd name="T65" fmla="*/ 572 h 3922"/>
              <a:gd name="T66" fmla="*/ 3259 w 3915"/>
              <a:gd name="T67" fmla="*/ 3405 h 3922"/>
              <a:gd name="T68" fmla="*/ 2501 w 3915"/>
              <a:gd name="T69" fmla="*/ 85 h 3922"/>
              <a:gd name="T70" fmla="*/ 3769 w 3915"/>
              <a:gd name="T71" fmla="*/ 1486 h 3922"/>
              <a:gd name="T72" fmla="*/ 3779 w 3915"/>
              <a:gd name="T73" fmla="*/ 1500 h 3922"/>
              <a:gd name="T74" fmla="*/ 2080 w 3915"/>
              <a:gd name="T75" fmla="*/ 3914 h 3922"/>
              <a:gd name="T76" fmla="*/ 1892 w 3915"/>
              <a:gd name="T77" fmla="*/ 2 h 3922"/>
              <a:gd name="T78" fmla="*/ 1970 w 3915"/>
              <a:gd name="T79" fmla="*/ 4 h 3922"/>
              <a:gd name="T80" fmla="*/ 1833 w 3915"/>
              <a:gd name="T81" fmla="*/ 6 h 3922"/>
              <a:gd name="T82" fmla="*/ 1665 w 3915"/>
              <a:gd name="T83" fmla="*/ 3895 h 3922"/>
              <a:gd name="T84" fmla="*/ 2004 w 3915"/>
              <a:gd name="T85" fmla="*/ 3419 h 3922"/>
              <a:gd name="T86" fmla="*/ 834 w 3915"/>
              <a:gd name="T87" fmla="*/ 2681 h 3922"/>
              <a:gd name="T88" fmla="*/ 1134 w 3915"/>
              <a:gd name="T89" fmla="*/ 1747 h 3922"/>
              <a:gd name="T90" fmla="*/ 285 w 3915"/>
              <a:gd name="T91" fmla="*/ 2040 h 3922"/>
              <a:gd name="T92" fmla="*/ 262 w 3915"/>
              <a:gd name="T93" fmla="*/ 2135 h 3922"/>
              <a:gd name="T94" fmla="*/ 472 w 3915"/>
              <a:gd name="T95" fmla="*/ 1189 h 3922"/>
              <a:gd name="T96" fmla="*/ 542 w 3915"/>
              <a:gd name="T97" fmla="*/ 1056 h 3922"/>
              <a:gd name="T98" fmla="*/ 1110 w 3915"/>
              <a:gd name="T99" fmla="*/ 787 h 3922"/>
              <a:gd name="T100" fmla="*/ 1127 w 3915"/>
              <a:gd name="T101" fmla="*/ 202 h 3922"/>
              <a:gd name="T102" fmla="*/ 1191 w 3915"/>
              <a:gd name="T103" fmla="*/ 701 h 3922"/>
              <a:gd name="T104" fmla="*/ 1217 w 3915"/>
              <a:gd name="T105" fmla="*/ 764 h 3922"/>
              <a:gd name="T106" fmla="*/ 1994 w 3915"/>
              <a:gd name="T107" fmla="*/ 33 h 3922"/>
              <a:gd name="T108" fmla="*/ 1134 w 3915"/>
              <a:gd name="T109" fmla="*/ 1669 h 3922"/>
              <a:gd name="T110" fmla="*/ 3173 w 3915"/>
              <a:gd name="T111" fmla="*/ 2865 h 3922"/>
              <a:gd name="T112" fmla="*/ 3210 w 3915"/>
              <a:gd name="T113" fmla="*/ 2849 h 3922"/>
              <a:gd name="T114" fmla="*/ 2095 w 3915"/>
              <a:gd name="T115" fmla="*/ 3449 h 3922"/>
              <a:gd name="T116" fmla="*/ 1638 w 3915"/>
              <a:gd name="T117" fmla="*/ 3886 h 3922"/>
              <a:gd name="T118" fmla="*/ 1050 w 3915"/>
              <a:gd name="T119" fmla="*/ 3682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15" h="3922">
                <a:moveTo>
                  <a:pt x="2655" y="3786"/>
                </a:moveTo>
                <a:cubicBezTo>
                  <a:pt x="2852" y="3709"/>
                  <a:pt x="2901" y="3679"/>
                  <a:pt x="3031" y="3600"/>
                </a:cubicBezTo>
                <a:cubicBezTo>
                  <a:pt x="3026" y="3603"/>
                  <a:pt x="3021" y="3606"/>
                  <a:pt x="3016" y="3609"/>
                </a:cubicBezTo>
                <a:cubicBezTo>
                  <a:pt x="2858" y="3706"/>
                  <a:pt x="2796" y="3731"/>
                  <a:pt x="2648" y="3790"/>
                </a:cubicBezTo>
                <a:cubicBezTo>
                  <a:pt x="2650" y="3789"/>
                  <a:pt x="2652" y="3788"/>
                  <a:pt x="2654" y="3787"/>
                </a:cubicBezTo>
                <a:lnTo>
                  <a:pt x="2655" y="3786"/>
                </a:lnTo>
                <a:close/>
                <a:moveTo>
                  <a:pt x="3167" y="3501"/>
                </a:moveTo>
                <a:cubicBezTo>
                  <a:pt x="3168" y="3501"/>
                  <a:pt x="3168" y="3501"/>
                  <a:pt x="3168" y="3500"/>
                </a:cubicBezTo>
                <a:cubicBezTo>
                  <a:pt x="3164" y="3504"/>
                  <a:pt x="3159" y="3507"/>
                  <a:pt x="3155" y="3511"/>
                </a:cubicBezTo>
                <a:cubicBezTo>
                  <a:pt x="3159" y="3508"/>
                  <a:pt x="3163" y="3504"/>
                  <a:pt x="3167" y="3501"/>
                </a:cubicBezTo>
                <a:close/>
                <a:moveTo>
                  <a:pt x="3230" y="3446"/>
                </a:moveTo>
                <a:cubicBezTo>
                  <a:pt x="3229" y="3447"/>
                  <a:pt x="3228" y="3448"/>
                  <a:pt x="3227" y="3450"/>
                </a:cubicBezTo>
                <a:cubicBezTo>
                  <a:pt x="3258" y="3422"/>
                  <a:pt x="3267" y="3412"/>
                  <a:pt x="3293" y="3381"/>
                </a:cubicBezTo>
                <a:cubicBezTo>
                  <a:pt x="3290" y="3383"/>
                  <a:pt x="3287" y="3385"/>
                  <a:pt x="3285" y="3388"/>
                </a:cubicBezTo>
                <a:cubicBezTo>
                  <a:pt x="3267" y="3404"/>
                  <a:pt x="3247" y="3428"/>
                  <a:pt x="3230" y="3446"/>
                </a:cubicBezTo>
                <a:close/>
                <a:moveTo>
                  <a:pt x="3227" y="3450"/>
                </a:moveTo>
                <a:cubicBezTo>
                  <a:pt x="3213" y="3462"/>
                  <a:pt x="3194" y="3478"/>
                  <a:pt x="3168" y="3500"/>
                </a:cubicBezTo>
                <a:cubicBezTo>
                  <a:pt x="3188" y="3485"/>
                  <a:pt x="3210" y="3466"/>
                  <a:pt x="3227" y="3450"/>
                </a:cubicBezTo>
                <a:close/>
                <a:moveTo>
                  <a:pt x="2667" y="3780"/>
                </a:moveTo>
                <a:cubicBezTo>
                  <a:pt x="2669" y="3779"/>
                  <a:pt x="2671" y="3778"/>
                  <a:pt x="2673" y="3777"/>
                </a:cubicBezTo>
                <a:cubicBezTo>
                  <a:pt x="2671" y="3778"/>
                  <a:pt x="2669" y="3779"/>
                  <a:pt x="2667" y="3780"/>
                </a:cubicBezTo>
                <a:close/>
                <a:moveTo>
                  <a:pt x="2806" y="3715"/>
                </a:moveTo>
                <a:cubicBezTo>
                  <a:pt x="2765" y="3735"/>
                  <a:pt x="2722" y="3755"/>
                  <a:pt x="2673" y="3777"/>
                </a:cubicBezTo>
                <a:cubicBezTo>
                  <a:pt x="2722" y="3755"/>
                  <a:pt x="2766" y="3735"/>
                  <a:pt x="2806" y="3715"/>
                </a:cubicBezTo>
                <a:close/>
                <a:moveTo>
                  <a:pt x="2995" y="305"/>
                </a:moveTo>
                <a:cubicBezTo>
                  <a:pt x="3147" y="399"/>
                  <a:pt x="3252" y="494"/>
                  <a:pt x="3325" y="560"/>
                </a:cubicBezTo>
                <a:cubicBezTo>
                  <a:pt x="3210" y="450"/>
                  <a:pt x="3102" y="369"/>
                  <a:pt x="2995" y="305"/>
                </a:cubicBezTo>
                <a:close/>
                <a:moveTo>
                  <a:pt x="3340" y="575"/>
                </a:moveTo>
                <a:cubicBezTo>
                  <a:pt x="3337" y="573"/>
                  <a:pt x="3335" y="570"/>
                  <a:pt x="3332" y="567"/>
                </a:cubicBezTo>
                <a:cubicBezTo>
                  <a:pt x="3329" y="565"/>
                  <a:pt x="3327" y="562"/>
                  <a:pt x="3325" y="560"/>
                </a:cubicBezTo>
                <a:cubicBezTo>
                  <a:pt x="3333" y="569"/>
                  <a:pt x="3342" y="577"/>
                  <a:pt x="3351" y="586"/>
                </a:cubicBezTo>
                <a:cubicBezTo>
                  <a:pt x="3347" y="582"/>
                  <a:pt x="3344" y="579"/>
                  <a:pt x="3340" y="575"/>
                </a:cubicBezTo>
                <a:close/>
                <a:moveTo>
                  <a:pt x="3170" y="442"/>
                </a:moveTo>
                <a:cubicBezTo>
                  <a:pt x="3223" y="485"/>
                  <a:pt x="3273" y="529"/>
                  <a:pt x="3321" y="574"/>
                </a:cubicBezTo>
                <a:cubicBezTo>
                  <a:pt x="3269" y="525"/>
                  <a:pt x="3219" y="481"/>
                  <a:pt x="3170" y="442"/>
                </a:cubicBezTo>
                <a:close/>
                <a:moveTo>
                  <a:pt x="2851" y="3649"/>
                </a:moveTo>
                <a:cubicBezTo>
                  <a:pt x="2848" y="3652"/>
                  <a:pt x="2785" y="3721"/>
                  <a:pt x="2635" y="3791"/>
                </a:cubicBezTo>
                <a:cubicBezTo>
                  <a:pt x="2636" y="3790"/>
                  <a:pt x="2799" y="3728"/>
                  <a:pt x="2908" y="3589"/>
                </a:cubicBezTo>
                <a:cubicBezTo>
                  <a:pt x="2905" y="3591"/>
                  <a:pt x="2902" y="3592"/>
                  <a:pt x="2899" y="3595"/>
                </a:cubicBezTo>
                <a:cubicBezTo>
                  <a:pt x="2882" y="3607"/>
                  <a:pt x="2865" y="3633"/>
                  <a:pt x="2851" y="3649"/>
                </a:cubicBezTo>
                <a:close/>
                <a:moveTo>
                  <a:pt x="3755" y="2728"/>
                </a:moveTo>
                <a:cubicBezTo>
                  <a:pt x="3716" y="2818"/>
                  <a:pt x="3665" y="2915"/>
                  <a:pt x="3595" y="3019"/>
                </a:cubicBezTo>
                <a:cubicBezTo>
                  <a:pt x="3659" y="2925"/>
                  <a:pt x="3711" y="2832"/>
                  <a:pt x="3755" y="2728"/>
                </a:cubicBezTo>
                <a:close/>
                <a:moveTo>
                  <a:pt x="3830" y="2523"/>
                </a:moveTo>
                <a:cubicBezTo>
                  <a:pt x="3807" y="2597"/>
                  <a:pt x="3782" y="2664"/>
                  <a:pt x="3755" y="2728"/>
                </a:cubicBezTo>
                <a:cubicBezTo>
                  <a:pt x="3788" y="2654"/>
                  <a:pt x="3811" y="2585"/>
                  <a:pt x="3830" y="2523"/>
                </a:cubicBezTo>
                <a:close/>
                <a:moveTo>
                  <a:pt x="3365" y="3301"/>
                </a:moveTo>
                <a:cubicBezTo>
                  <a:pt x="3367" y="3299"/>
                  <a:pt x="3368" y="3298"/>
                  <a:pt x="3370" y="3296"/>
                </a:cubicBezTo>
                <a:cubicBezTo>
                  <a:pt x="3368" y="3298"/>
                  <a:pt x="3367" y="3299"/>
                  <a:pt x="3365" y="3301"/>
                </a:cubicBezTo>
                <a:close/>
                <a:moveTo>
                  <a:pt x="3859" y="2429"/>
                </a:moveTo>
                <a:cubicBezTo>
                  <a:pt x="3862" y="2415"/>
                  <a:pt x="3866" y="2400"/>
                  <a:pt x="3869" y="2386"/>
                </a:cubicBezTo>
                <a:cubicBezTo>
                  <a:pt x="3858" y="2426"/>
                  <a:pt x="3846" y="2473"/>
                  <a:pt x="3830" y="2523"/>
                </a:cubicBezTo>
                <a:cubicBezTo>
                  <a:pt x="3840" y="2493"/>
                  <a:pt x="3850" y="2462"/>
                  <a:pt x="3859" y="2429"/>
                </a:cubicBezTo>
                <a:close/>
                <a:moveTo>
                  <a:pt x="3595" y="3019"/>
                </a:moveTo>
                <a:cubicBezTo>
                  <a:pt x="3534" y="3108"/>
                  <a:pt x="3460" y="3198"/>
                  <a:pt x="3370" y="3296"/>
                </a:cubicBezTo>
                <a:cubicBezTo>
                  <a:pt x="3461" y="3201"/>
                  <a:pt x="3535" y="3108"/>
                  <a:pt x="3595" y="3019"/>
                </a:cubicBezTo>
                <a:close/>
                <a:moveTo>
                  <a:pt x="3914" y="1896"/>
                </a:moveTo>
                <a:cubicBezTo>
                  <a:pt x="3914" y="1894"/>
                  <a:pt x="3914" y="1891"/>
                  <a:pt x="3913" y="1889"/>
                </a:cubicBezTo>
                <a:cubicBezTo>
                  <a:pt x="3914" y="1896"/>
                  <a:pt x="3915" y="1904"/>
                  <a:pt x="3915" y="1911"/>
                </a:cubicBezTo>
                <a:cubicBezTo>
                  <a:pt x="3915" y="1906"/>
                  <a:pt x="3914" y="1901"/>
                  <a:pt x="3914" y="1896"/>
                </a:cubicBezTo>
                <a:close/>
                <a:moveTo>
                  <a:pt x="3906" y="1836"/>
                </a:moveTo>
                <a:cubicBezTo>
                  <a:pt x="3909" y="1854"/>
                  <a:pt x="3911" y="1871"/>
                  <a:pt x="3913" y="1889"/>
                </a:cubicBezTo>
                <a:cubicBezTo>
                  <a:pt x="3912" y="1870"/>
                  <a:pt x="3910" y="1853"/>
                  <a:pt x="3906" y="1836"/>
                </a:cubicBezTo>
                <a:close/>
                <a:moveTo>
                  <a:pt x="3638" y="2179"/>
                </a:moveTo>
                <a:cubicBezTo>
                  <a:pt x="3700" y="2022"/>
                  <a:pt x="3758" y="1874"/>
                  <a:pt x="3776" y="1625"/>
                </a:cubicBezTo>
                <a:cubicBezTo>
                  <a:pt x="3774" y="1622"/>
                  <a:pt x="3774" y="1621"/>
                  <a:pt x="3772" y="1618"/>
                </a:cubicBezTo>
                <a:cubicBezTo>
                  <a:pt x="3755" y="1774"/>
                  <a:pt x="3739" y="1922"/>
                  <a:pt x="3634" y="2173"/>
                </a:cubicBezTo>
                <a:cubicBezTo>
                  <a:pt x="3635" y="2174"/>
                  <a:pt x="3635" y="2174"/>
                  <a:pt x="3635" y="2174"/>
                </a:cubicBezTo>
                <a:cubicBezTo>
                  <a:pt x="3636" y="2175"/>
                  <a:pt x="3637" y="2177"/>
                  <a:pt x="3638" y="2179"/>
                </a:cubicBezTo>
                <a:close/>
                <a:moveTo>
                  <a:pt x="3646" y="2219"/>
                </a:moveTo>
                <a:cubicBezTo>
                  <a:pt x="3646" y="2219"/>
                  <a:pt x="3646" y="2220"/>
                  <a:pt x="3646" y="2220"/>
                </a:cubicBezTo>
                <a:cubicBezTo>
                  <a:pt x="3646" y="2225"/>
                  <a:pt x="3646" y="2229"/>
                  <a:pt x="3646" y="2231"/>
                </a:cubicBezTo>
                <a:cubicBezTo>
                  <a:pt x="3814" y="2155"/>
                  <a:pt x="3902" y="2100"/>
                  <a:pt x="3915" y="2012"/>
                </a:cubicBezTo>
                <a:cubicBezTo>
                  <a:pt x="3915" y="2008"/>
                  <a:pt x="3915" y="2003"/>
                  <a:pt x="3915" y="1999"/>
                </a:cubicBezTo>
                <a:cubicBezTo>
                  <a:pt x="3901" y="2063"/>
                  <a:pt x="3874" y="2117"/>
                  <a:pt x="3646" y="2219"/>
                </a:cubicBezTo>
                <a:close/>
                <a:moveTo>
                  <a:pt x="2188" y="3894"/>
                </a:moveTo>
                <a:cubicBezTo>
                  <a:pt x="2188" y="3894"/>
                  <a:pt x="2189" y="3894"/>
                  <a:pt x="2190" y="3893"/>
                </a:cubicBezTo>
                <a:cubicBezTo>
                  <a:pt x="2189" y="3894"/>
                  <a:pt x="2189" y="3894"/>
                  <a:pt x="2188" y="3894"/>
                </a:cubicBezTo>
                <a:close/>
                <a:moveTo>
                  <a:pt x="2405" y="3829"/>
                </a:moveTo>
                <a:cubicBezTo>
                  <a:pt x="2315" y="3862"/>
                  <a:pt x="2243" y="3880"/>
                  <a:pt x="2190" y="3893"/>
                </a:cubicBezTo>
                <a:cubicBezTo>
                  <a:pt x="2266" y="3876"/>
                  <a:pt x="2338" y="3854"/>
                  <a:pt x="2405" y="3829"/>
                </a:cubicBezTo>
                <a:close/>
                <a:moveTo>
                  <a:pt x="3324" y="1048"/>
                </a:moveTo>
                <a:cubicBezTo>
                  <a:pt x="3324" y="1050"/>
                  <a:pt x="3324" y="1052"/>
                  <a:pt x="3324" y="1054"/>
                </a:cubicBezTo>
                <a:cubicBezTo>
                  <a:pt x="3483" y="1197"/>
                  <a:pt x="3619" y="1321"/>
                  <a:pt x="3747" y="1515"/>
                </a:cubicBezTo>
                <a:cubicBezTo>
                  <a:pt x="3747" y="1499"/>
                  <a:pt x="3631" y="1307"/>
                  <a:pt x="3324" y="1048"/>
                </a:cubicBezTo>
                <a:close/>
                <a:moveTo>
                  <a:pt x="3350" y="3309"/>
                </a:moveTo>
                <a:cubicBezTo>
                  <a:pt x="3353" y="3306"/>
                  <a:pt x="3693" y="2995"/>
                  <a:pt x="3620" y="2306"/>
                </a:cubicBezTo>
                <a:cubicBezTo>
                  <a:pt x="3619" y="2307"/>
                  <a:pt x="3618" y="2309"/>
                  <a:pt x="3616" y="2310"/>
                </a:cubicBezTo>
                <a:cubicBezTo>
                  <a:pt x="3639" y="2636"/>
                  <a:pt x="3635" y="2937"/>
                  <a:pt x="3350" y="3309"/>
                </a:cubicBezTo>
                <a:close/>
                <a:moveTo>
                  <a:pt x="3217" y="2940"/>
                </a:moveTo>
                <a:cubicBezTo>
                  <a:pt x="3214" y="2944"/>
                  <a:pt x="3213" y="2945"/>
                  <a:pt x="3210" y="2950"/>
                </a:cubicBezTo>
                <a:cubicBezTo>
                  <a:pt x="3309" y="3063"/>
                  <a:pt x="3393" y="3178"/>
                  <a:pt x="3322" y="3334"/>
                </a:cubicBezTo>
                <a:cubicBezTo>
                  <a:pt x="3323" y="3333"/>
                  <a:pt x="3456" y="3199"/>
                  <a:pt x="3217" y="2940"/>
                </a:cubicBezTo>
                <a:close/>
                <a:moveTo>
                  <a:pt x="1994" y="1"/>
                </a:moveTo>
                <a:cubicBezTo>
                  <a:pt x="1993" y="1"/>
                  <a:pt x="1991" y="1"/>
                  <a:pt x="1990" y="1"/>
                </a:cubicBezTo>
                <a:cubicBezTo>
                  <a:pt x="1976" y="1"/>
                  <a:pt x="1976" y="1"/>
                  <a:pt x="1976" y="1"/>
                </a:cubicBezTo>
                <a:cubicBezTo>
                  <a:pt x="1978" y="1"/>
                  <a:pt x="1980" y="1"/>
                  <a:pt x="1982" y="1"/>
                </a:cubicBezTo>
                <a:cubicBezTo>
                  <a:pt x="1977" y="1"/>
                  <a:pt x="1972" y="1"/>
                  <a:pt x="1967" y="1"/>
                </a:cubicBezTo>
                <a:cubicBezTo>
                  <a:pt x="1967" y="1"/>
                  <a:pt x="1967" y="1"/>
                  <a:pt x="1967" y="1"/>
                </a:cubicBezTo>
                <a:cubicBezTo>
                  <a:pt x="1978" y="2"/>
                  <a:pt x="1994" y="1"/>
                  <a:pt x="1994" y="1"/>
                </a:cubicBezTo>
                <a:close/>
                <a:moveTo>
                  <a:pt x="2415" y="61"/>
                </a:moveTo>
                <a:cubicBezTo>
                  <a:pt x="2369" y="49"/>
                  <a:pt x="2142" y="16"/>
                  <a:pt x="1972" y="2"/>
                </a:cubicBezTo>
                <a:cubicBezTo>
                  <a:pt x="2369" y="53"/>
                  <a:pt x="2369" y="53"/>
                  <a:pt x="2415" y="61"/>
                </a:cubicBezTo>
                <a:close/>
                <a:moveTo>
                  <a:pt x="2081" y="5"/>
                </a:moveTo>
                <a:cubicBezTo>
                  <a:pt x="2065" y="4"/>
                  <a:pt x="2065" y="4"/>
                  <a:pt x="2065" y="4"/>
                </a:cubicBezTo>
                <a:cubicBezTo>
                  <a:pt x="2106" y="7"/>
                  <a:pt x="2139" y="10"/>
                  <a:pt x="2169" y="13"/>
                </a:cubicBezTo>
                <a:cubicBezTo>
                  <a:pt x="2144" y="10"/>
                  <a:pt x="2115" y="7"/>
                  <a:pt x="2081" y="5"/>
                </a:cubicBezTo>
                <a:close/>
                <a:moveTo>
                  <a:pt x="2192" y="15"/>
                </a:moveTo>
                <a:cubicBezTo>
                  <a:pt x="2184" y="14"/>
                  <a:pt x="2177" y="13"/>
                  <a:pt x="2169" y="13"/>
                </a:cubicBezTo>
                <a:cubicBezTo>
                  <a:pt x="2177" y="13"/>
                  <a:pt x="2184" y="14"/>
                  <a:pt x="2192" y="15"/>
                </a:cubicBezTo>
                <a:close/>
                <a:moveTo>
                  <a:pt x="2192" y="15"/>
                </a:moveTo>
                <a:cubicBezTo>
                  <a:pt x="2198" y="16"/>
                  <a:pt x="2205" y="17"/>
                  <a:pt x="2211" y="17"/>
                </a:cubicBezTo>
                <a:cubicBezTo>
                  <a:pt x="2204" y="17"/>
                  <a:pt x="2198" y="16"/>
                  <a:pt x="2192" y="15"/>
                </a:cubicBezTo>
                <a:close/>
                <a:moveTo>
                  <a:pt x="2234" y="21"/>
                </a:moveTo>
                <a:cubicBezTo>
                  <a:pt x="2226" y="20"/>
                  <a:pt x="2218" y="19"/>
                  <a:pt x="2211" y="17"/>
                </a:cubicBezTo>
                <a:cubicBezTo>
                  <a:pt x="2219" y="19"/>
                  <a:pt x="2227" y="20"/>
                  <a:pt x="2234" y="21"/>
                </a:cubicBezTo>
                <a:close/>
                <a:moveTo>
                  <a:pt x="2332" y="3885"/>
                </a:moveTo>
                <a:cubicBezTo>
                  <a:pt x="2273" y="3897"/>
                  <a:pt x="2210" y="3905"/>
                  <a:pt x="2113" y="3916"/>
                </a:cubicBezTo>
                <a:cubicBezTo>
                  <a:pt x="2199" y="3909"/>
                  <a:pt x="2270" y="3898"/>
                  <a:pt x="2332" y="3885"/>
                </a:cubicBezTo>
                <a:close/>
                <a:moveTo>
                  <a:pt x="2110" y="3916"/>
                </a:moveTo>
                <a:cubicBezTo>
                  <a:pt x="2111" y="3916"/>
                  <a:pt x="2112" y="3916"/>
                  <a:pt x="2113" y="3916"/>
                </a:cubicBezTo>
                <a:cubicBezTo>
                  <a:pt x="2105" y="3916"/>
                  <a:pt x="2098" y="3917"/>
                  <a:pt x="2090" y="3918"/>
                </a:cubicBezTo>
                <a:cubicBezTo>
                  <a:pt x="2097" y="3917"/>
                  <a:pt x="2103" y="3917"/>
                  <a:pt x="2110" y="3916"/>
                </a:cubicBezTo>
                <a:close/>
                <a:moveTo>
                  <a:pt x="3185" y="2972"/>
                </a:moveTo>
                <a:cubicBezTo>
                  <a:pt x="3183" y="2973"/>
                  <a:pt x="3180" y="2975"/>
                  <a:pt x="3178" y="2976"/>
                </a:cubicBezTo>
                <a:cubicBezTo>
                  <a:pt x="3150" y="3156"/>
                  <a:pt x="3125" y="3312"/>
                  <a:pt x="2956" y="3525"/>
                </a:cubicBezTo>
                <a:cubicBezTo>
                  <a:pt x="2958" y="3524"/>
                  <a:pt x="3136" y="3378"/>
                  <a:pt x="3185" y="2972"/>
                </a:cubicBezTo>
                <a:close/>
                <a:moveTo>
                  <a:pt x="1977" y="3922"/>
                </a:moveTo>
                <a:cubicBezTo>
                  <a:pt x="1985" y="3922"/>
                  <a:pt x="1993" y="3922"/>
                  <a:pt x="2000" y="3922"/>
                </a:cubicBezTo>
                <a:cubicBezTo>
                  <a:pt x="1989" y="3922"/>
                  <a:pt x="1977" y="3922"/>
                  <a:pt x="1963" y="3922"/>
                </a:cubicBezTo>
                <a:lnTo>
                  <a:pt x="1977" y="3922"/>
                </a:lnTo>
                <a:close/>
                <a:moveTo>
                  <a:pt x="2065" y="3919"/>
                </a:moveTo>
                <a:cubicBezTo>
                  <a:pt x="2048" y="3920"/>
                  <a:pt x="2026" y="3921"/>
                  <a:pt x="2000" y="3922"/>
                </a:cubicBezTo>
                <a:cubicBezTo>
                  <a:pt x="2033" y="3921"/>
                  <a:pt x="2053" y="3920"/>
                  <a:pt x="2065" y="3919"/>
                </a:cubicBezTo>
                <a:close/>
                <a:moveTo>
                  <a:pt x="2394" y="130"/>
                </a:moveTo>
                <a:cubicBezTo>
                  <a:pt x="2266" y="102"/>
                  <a:pt x="2137" y="77"/>
                  <a:pt x="2009" y="48"/>
                </a:cubicBezTo>
                <a:cubicBezTo>
                  <a:pt x="2010" y="49"/>
                  <a:pt x="2010" y="50"/>
                  <a:pt x="2010" y="51"/>
                </a:cubicBezTo>
                <a:cubicBezTo>
                  <a:pt x="2162" y="85"/>
                  <a:pt x="2314" y="115"/>
                  <a:pt x="2465" y="149"/>
                </a:cubicBezTo>
                <a:cubicBezTo>
                  <a:pt x="2465" y="149"/>
                  <a:pt x="2465" y="148"/>
                  <a:pt x="2464" y="148"/>
                </a:cubicBezTo>
                <a:cubicBezTo>
                  <a:pt x="2468" y="151"/>
                  <a:pt x="2473" y="154"/>
                  <a:pt x="2478" y="157"/>
                </a:cubicBezTo>
                <a:cubicBezTo>
                  <a:pt x="2526" y="186"/>
                  <a:pt x="2549" y="188"/>
                  <a:pt x="2548" y="182"/>
                </a:cubicBezTo>
                <a:cubicBezTo>
                  <a:pt x="2548" y="179"/>
                  <a:pt x="2544" y="174"/>
                  <a:pt x="2538" y="169"/>
                </a:cubicBezTo>
                <a:cubicBezTo>
                  <a:pt x="2563" y="189"/>
                  <a:pt x="2606" y="198"/>
                  <a:pt x="2636" y="210"/>
                </a:cubicBezTo>
                <a:cubicBezTo>
                  <a:pt x="3054" y="379"/>
                  <a:pt x="3254" y="533"/>
                  <a:pt x="3340" y="599"/>
                </a:cubicBezTo>
                <a:cubicBezTo>
                  <a:pt x="3338" y="597"/>
                  <a:pt x="3153" y="408"/>
                  <a:pt x="2537" y="169"/>
                </a:cubicBezTo>
                <a:cubicBezTo>
                  <a:pt x="2529" y="163"/>
                  <a:pt x="2517" y="155"/>
                  <a:pt x="2504" y="148"/>
                </a:cubicBezTo>
                <a:cubicBezTo>
                  <a:pt x="2511" y="128"/>
                  <a:pt x="2513" y="122"/>
                  <a:pt x="2501" y="104"/>
                </a:cubicBezTo>
                <a:cubicBezTo>
                  <a:pt x="2491" y="90"/>
                  <a:pt x="2467" y="79"/>
                  <a:pt x="2449" y="71"/>
                </a:cubicBezTo>
                <a:cubicBezTo>
                  <a:pt x="2445" y="70"/>
                  <a:pt x="2442" y="68"/>
                  <a:pt x="2438" y="67"/>
                </a:cubicBezTo>
                <a:cubicBezTo>
                  <a:pt x="2466" y="81"/>
                  <a:pt x="2481" y="88"/>
                  <a:pt x="2493" y="104"/>
                </a:cubicBezTo>
                <a:cubicBezTo>
                  <a:pt x="2504" y="119"/>
                  <a:pt x="2500" y="131"/>
                  <a:pt x="2495" y="144"/>
                </a:cubicBezTo>
                <a:cubicBezTo>
                  <a:pt x="2475" y="134"/>
                  <a:pt x="2455" y="126"/>
                  <a:pt x="2444" y="126"/>
                </a:cubicBezTo>
                <a:cubicBezTo>
                  <a:pt x="2441" y="126"/>
                  <a:pt x="2436" y="126"/>
                  <a:pt x="2447" y="136"/>
                </a:cubicBezTo>
                <a:cubicBezTo>
                  <a:pt x="2448" y="137"/>
                  <a:pt x="2450" y="138"/>
                  <a:pt x="2452" y="140"/>
                </a:cubicBezTo>
                <a:cubicBezTo>
                  <a:pt x="2455" y="142"/>
                  <a:pt x="2459" y="145"/>
                  <a:pt x="2464" y="148"/>
                </a:cubicBezTo>
                <a:cubicBezTo>
                  <a:pt x="2458" y="144"/>
                  <a:pt x="2454" y="143"/>
                  <a:pt x="2394" y="130"/>
                </a:cubicBezTo>
                <a:close/>
                <a:moveTo>
                  <a:pt x="1967" y="3922"/>
                </a:moveTo>
                <a:cubicBezTo>
                  <a:pt x="1972" y="3921"/>
                  <a:pt x="1977" y="3921"/>
                  <a:pt x="1981" y="3920"/>
                </a:cubicBezTo>
                <a:cubicBezTo>
                  <a:pt x="1998" y="3919"/>
                  <a:pt x="2014" y="3917"/>
                  <a:pt x="2030" y="3914"/>
                </a:cubicBezTo>
                <a:cubicBezTo>
                  <a:pt x="2015" y="3916"/>
                  <a:pt x="2001" y="3918"/>
                  <a:pt x="1988" y="3919"/>
                </a:cubicBezTo>
                <a:cubicBezTo>
                  <a:pt x="2023" y="3913"/>
                  <a:pt x="2037" y="3895"/>
                  <a:pt x="2028" y="3867"/>
                </a:cubicBezTo>
                <a:cubicBezTo>
                  <a:pt x="2027" y="3867"/>
                  <a:pt x="2027" y="3867"/>
                  <a:pt x="2026" y="3868"/>
                </a:cubicBezTo>
                <a:cubicBezTo>
                  <a:pt x="2042" y="3859"/>
                  <a:pt x="2053" y="3838"/>
                  <a:pt x="2036" y="3833"/>
                </a:cubicBezTo>
                <a:cubicBezTo>
                  <a:pt x="2034" y="3832"/>
                  <a:pt x="2032" y="3832"/>
                  <a:pt x="2030" y="3832"/>
                </a:cubicBezTo>
                <a:cubicBezTo>
                  <a:pt x="2018" y="3832"/>
                  <a:pt x="2003" y="3839"/>
                  <a:pt x="1999" y="3855"/>
                </a:cubicBezTo>
                <a:cubicBezTo>
                  <a:pt x="1998" y="3857"/>
                  <a:pt x="1998" y="3859"/>
                  <a:pt x="1998" y="3861"/>
                </a:cubicBezTo>
                <a:cubicBezTo>
                  <a:pt x="1979" y="3869"/>
                  <a:pt x="1952" y="3880"/>
                  <a:pt x="1934" y="3890"/>
                </a:cubicBezTo>
                <a:cubicBezTo>
                  <a:pt x="1926" y="3895"/>
                  <a:pt x="1916" y="3903"/>
                  <a:pt x="1911" y="3910"/>
                </a:cubicBezTo>
                <a:cubicBezTo>
                  <a:pt x="1916" y="3919"/>
                  <a:pt x="1916" y="3919"/>
                  <a:pt x="1932" y="3921"/>
                </a:cubicBezTo>
                <a:cubicBezTo>
                  <a:pt x="1928" y="3921"/>
                  <a:pt x="1925" y="3920"/>
                  <a:pt x="1922" y="3920"/>
                </a:cubicBezTo>
                <a:cubicBezTo>
                  <a:pt x="1919" y="3920"/>
                  <a:pt x="1917" y="3920"/>
                  <a:pt x="1915" y="3919"/>
                </a:cubicBezTo>
                <a:cubicBezTo>
                  <a:pt x="1879" y="3914"/>
                  <a:pt x="1844" y="3907"/>
                  <a:pt x="1811" y="3899"/>
                </a:cubicBezTo>
                <a:cubicBezTo>
                  <a:pt x="1845" y="3908"/>
                  <a:pt x="1880" y="3915"/>
                  <a:pt x="1915" y="3919"/>
                </a:cubicBezTo>
                <a:cubicBezTo>
                  <a:pt x="1915" y="3919"/>
                  <a:pt x="1915" y="3919"/>
                  <a:pt x="1915" y="3919"/>
                </a:cubicBezTo>
                <a:cubicBezTo>
                  <a:pt x="1916" y="3920"/>
                  <a:pt x="1917" y="3920"/>
                  <a:pt x="1920" y="3920"/>
                </a:cubicBezTo>
                <a:cubicBezTo>
                  <a:pt x="1921" y="3920"/>
                  <a:pt x="1921" y="3920"/>
                  <a:pt x="1921" y="3920"/>
                </a:cubicBezTo>
                <a:cubicBezTo>
                  <a:pt x="1924" y="3921"/>
                  <a:pt x="1928" y="3921"/>
                  <a:pt x="1933" y="3921"/>
                </a:cubicBezTo>
                <a:cubicBezTo>
                  <a:pt x="1930" y="3921"/>
                  <a:pt x="1928" y="3921"/>
                  <a:pt x="1925" y="3921"/>
                </a:cubicBezTo>
                <a:cubicBezTo>
                  <a:pt x="1930" y="3921"/>
                  <a:pt x="1934" y="3922"/>
                  <a:pt x="1937" y="3922"/>
                </a:cubicBezTo>
                <a:cubicBezTo>
                  <a:pt x="1939" y="3922"/>
                  <a:pt x="1941" y="3922"/>
                  <a:pt x="1943" y="3922"/>
                </a:cubicBezTo>
                <a:cubicBezTo>
                  <a:pt x="1943" y="3922"/>
                  <a:pt x="1943" y="3922"/>
                  <a:pt x="1943" y="3922"/>
                </a:cubicBezTo>
                <a:cubicBezTo>
                  <a:pt x="1941" y="3922"/>
                  <a:pt x="1940" y="3922"/>
                  <a:pt x="1939" y="3922"/>
                </a:cubicBezTo>
                <a:cubicBezTo>
                  <a:pt x="1942" y="3922"/>
                  <a:pt x="1944" y="3922"/>
                  <a:pt x="1947" y="3922"/>
                </a:cubicBezTo>
                <a:cubicBezTo>
                  <a:pt x="1950" y="3922"/>
                  <a:pt x="1952" y="3922"/>
                  <a:pt x="1955" y="3922"/>
                </a:cubicBezTo>
                <a:cubicBezTo>
                  <a:pt x="1952" y="3922"/>
                  <a:pt x="1950" y="3922"/>
                  <a:pt x="1948" y="3922"/>
                </a:cubicBezTo>
                <a:cubicBezTo>
                  <a:pt x="1948" y="3922"/>
                  <a:pt x="1948" y="3922"/>
                  <a:pt x="1948" y="3922"/>
                </a:cubicBezTo>
                <a:cubicBezTo>
                  <a:pt x="1948" y="3922"/>
                  <a:pt x="1947" y="3922"/>
                  <a:pt x="1947" y="3922"/>
                </a:cubicBezTo>
                <a:cubicBezTo>
                  <a:pt x="1950" y="3922"/>
                  <a:pt x="1952" y="3922"/>
                  <a:pt x="1955" y="3922"/>
                </a:cubicBezTo>
                <a:cubicBezTo>
                  <a:pt x="1948" y="3922"/>
                  <a:pt x="1942" y="3922"/>
                  <a:pt x="1936" y="3921"/>
                </a:cubicBezTo>
                <a:cubicBezTo>
                  <a:pt x="1929" y="3920"/>
                  <a:pt x="1919" y="3918"/>
                  <a:pt x="1914" y="3913"/>
                </a:cubicBezTo>
                <a:cubicBezTo>
                  <a:pt x="1919" y="3902"/>
                  <a:pt x="1922" y="3895"/>
                  <a:pt x="1998" y="3864"/>
                </a:cubicBezTo>
                <a:cubicBezTo>
                  <a:pt x="1998" y="3863"/>
                  <a:pt x="1998" y="3862"/>
                  <a:pt x="1998" y="3861"/>
                </a:cubicBezTo>
                <a:cubicBezTo>
                  <a:pt x="1998" y="3873"/>
                  <a:pt x="2012" y="3876"/>
                  <a:pt x="2025" y="3868"/>
                </a:cubicBezTo>
                <a:cubicBezTo>
                  <a:pt x="2024" y="3869"/>
                  <a:pt x="2024" y="3869"/>
                  <a:pt x="2024" y="3869"/>
                </a:cubicBezTo>
                <a:cubicBezTo>
                  <a:pt x="2025" y="3881"/>
                  <a:pt x="2025" y="3901"/>
                  <a:pt x="2015" y="3908"/>
                </a:cubicBezTo>
                <a:cubicBezTo>
                  <a:pt x="2008" y="3914"/>
                  <a:pt x="1998" y="3917"/>
                  <a:pt x="1985" y="3920"/>
                </a:cubicBezTo>
                <a:cubicBezTo>
                  <a:pt x="1979" y="3920"/>
                  <a:pt x="1972" y="3921"/>
                  <a:pt x="1966" y="3922"/>
                </a:cubicBezTo>
                <a:cubicBezTo>
                  <a:pt x="1965" y="3922"/>
                  <a:pt x="1965" y="3922"/>
                  <a:pt x="1965" y="3922"/>
                </a:cubicBezTo>
                <a:cubicBezTo>
                  <a:pt x="1965" y="3922"/>
                  <a:pt x="1964" y="3922"/>
                  <a:pt x="1964" y="3922"/>
                </a:cubicBezTo>
                <a:cubicBezTo>
                  <a:pt x="1961" y="3922"/>
                  <a:pt x="1958" y="3922"/>
                  <a:pt x="1955" y="3922"/>
                </a:cubicBezTo>
                <a:cubicBezTo>
                  <a:pt x="1958" y="3922"/>
                  <a:pt x="1960" y="3922"/>
                  <a:pt x="1963" y="3922"/>
                </a:cubicBezTo>
                <a:cubicBezTo>
                  <a:pt x="1963" y="3922"/>
                  <a:pt x="1962" y="3922"/>
                  <a:pt x="1962" y="3922"/>
                </a:cubicBezTo>
                <a:cubicBezTo>
                  <a:pt x="1962" y="3922"/>
                  <a:pt x="1962" y="3922"/>
                  <a:pt x="1962" y="3922"/>
                </a:cubicBezTo>
                <a:cubicBezTo>
                  <a:pt x="1962" y="3922"/>
                  <a:pt x="1963" y="3922"/>
                  <a:pt x="1964" y="3922"/>
                </a:cubicBezTo>
                <a:cubicBezTo>
                  <a:pt x="1971" y="3922"/>
                  <a:pt x="1978" y="3921"/>
                  <a:pt x="1985" y="3921"/>
                </a:cubicBezTo>
                <a:cubicBezTo>
                  <a:pt x="1978" y="3921"/>
                  <a:pt x="1972" y="3922"/>
                  <a:pt x="1964" y="3922"/>
                </a:cubicBezTo>
                <a:cubicBezTo>
                  <a:pt x="1965" y="3922"/>
                  <a:pt x="1966" y="3922"/>
                  <a:pt x="1967" y="3922"/>
                </a:cubicBezTo>
                <a:close/>
                <a:moveTo>
                  <a:pt x="1965" y="3922"/>
                </a:moveTo>
                <a:cubicBezTo>
                  <a:pt x="1962" y="3922"/>
                  <a:pt x="1958" y="3922"/>
                  <a:pt x="1955" y="3922"/>
                </a:cubicBezTo>
                <a:cubicBezTo>
                  <a:pt x="1958" y="3922"/>
                  <a:pt x="1962" y="3922"/>
                  <a:pt x="1966" y="3922"/>
                </a:cubicBezTo>
                <a:lnTo>
                  <a:pt x="1965" y="3922"/>
                </a:lnTo>
                <a:close/>
                <a:moveTo>
                  <a:pt x="1921" y="3920"/>
                </a:moveTo>
                <a:cubicBezTo>
                  <a:pt x="1921" y="3920"/>
                  <a:pt x="1921" y="3920"/>
                  <a:pt x="1921" y="3920"/>
                </a:cubicBezTo>
                <a:cubicBezTo>
                  <a:pt x="1921" y="3920"/>
                  <a:pt x="1921" y="3920"/>
                  <a:pt x="1921" y="3920"/>
                </a:cubicBezTo>
                <a:close/>
                <a:moveTo>
                  <a:pt x="2390" y="3768"/>
                </a:moveTo>
                <a:cubicBezTo>
                  <a:pt x="2390" y="3769"/>
                  <a:pt x="2392" y="3770"/>
                  <a:pt x="2395" y="3770"/>
                </a:cubicBezTo>
                <a:cubicBezTo>
                  <a:pt x="2398" y="3771"/>
                  <a:pt x="2402" y="3770"/>
                  <a:pt x="2406" y="3769"/>
                </a:cubicBezTo>
                <a:cubicBezTo>
                  <a:pt x="2386" y="3780"/>
                  <a:pt x="2364" y="3803"/>
                  <a:pt x="2347" y="3818"/>
                </a:cubicBezTo>
                <a:cubicBezTo>
                  <a:pt x="2304" y="3853"/>
                  <a:pt x="2207" y="3886"/>
                  <a:pt x="2177" y="3895"/>
                </a:cubicBezTo>
                <a:cubicBezTo>
                  <a:pt x="2190" y="3892"/>
                  <a:pt x="2303" y="3869"/>
                  <a:pt x="2413" y="3767"/>
                </a:cubicBezTo>
                <a:cubicBezTo>
                  <a:pt x="2434" y="3760"/>
                  <a:pt x="2461" y="3743"/>
                  <a:pt x="2475" y="3728"/>
                </a:cubicBezTo>
                <a:cubicBezTo>
                  <a:pt x="2657" y="3669"/>
                  <a:pt x="2754" y="3633"/>
                  <a:pt x="2879" y="3583"/>
                </a:cubicBezTo>
                <a:cubicBezTo>
                  <a:pt x="2879" y="3583"/>
                  <a:pt x="2879" y="3583"/>
                  <a:pt x="2879" y="3583"/>
                </a:cubicBezTo>
                <a:cubicBezTo>
                  <a:pt x="2872" y="3590"/>
                  <a:pt x="2868" y="3596"/>
                  <a:pt x="2867" y="3599"/>
                </a:cubicBezTo>
                <a:cubicBezTo>
                  <a:pt x="2867" y="3598"/>
                  <a:pt x="2867" y="3598"/>
                  <a:pt x="2867" y="3598"/>
                </a:cubicBezTo>
                <a:cubicBezTo>
                  <a:pt x="2761" y="3662"/>
                  <a:pt x="2602" y="3757"/>
                  <a:pt x="2405" y="3829"/>
                </a:cubicBezTo>
                <a:cubicBezTo>
                  <a:pt x="2527" y="3786"/>
                  <a:pt x="2682" y="3717"/>
                  <a:pt x="2866" y="3602"/>
                </a:cubicBezTo>
                <a:cubicBezTo>
                  <a:pt x="2867" y="3600"/>
                  <a:pt x="2867" y="3600"/>
                  <a:pt x="2867" y="3600"/>
                </a:cubicBezTo>
                <a:cubicBezTo>
                  <a:pt x="2866" y="3603"/>
                  <a:pt x="2867" y="3605"/>
                  <a:pt x="2870" y="3605"/>
                </a:cubicBezTo>
                <a:cubicBezTo>
                  <a:pt x="2894" y="3608"/>
                  <a:pt x="2993" y="3532"/>
                  <a:pt x="2981" y="3520"/>
                </a:cubicBezTo>
                <a:cubicBezTo>
                  <a:pt x="2980" y="3518"/>
                  <a:pt x="2978" y="3518"/>
                  <a:pt x="2976" y="3518"/>
                </a:cubicBezTo>
                <a:cubicBezTo>
                  <a:pt x="2962" y="3519"/>
                  <a:pt x="2932" y="3537"/>
                  <a:pt x="2899" y="3565"/>
                </a:cubicBezTo>
                <a:cubicBezTo>
                  <a:pt x="2891" y="3572"/>
                  <a:pt x="2885" y="3577"/>
                  <a:pt x="2880" y="3582"/>
                </a:cubicBezTo>
                <a:cubicBezTo>
                  <a:pt x="2882" y="3580"/>
                  <a:pt x="2884" y="3579"/>
                  <a:pt x="2886" y="3577"/>
                </a:cubicBezTo>
                <a:cubicBezTo>
                  <a:pt x="2739" y="3634"/>
                  <a:pt x="2668" y="3661"/>
                  <a:pt x="2479" y="3724"/>
                </a:cubicBezTo>
                <a:cubicBezTo>
                  <a:pt x="2485" y="3717"/>
                  <a:pt x="2487" y="3711"/>
                  <a:pt x="2484" y="3708"/>
                </a:cubicBezTo>
                <a:cubicBezTo>
                  <a:pt x="2483" y="3707"/>
                  <a:pt x="2481" y="3706"/>
                  <a:pt x="2476" y="3706"/>
                </a:cubicBezTo>
                <a:cubicBezTo>
                  <a:pt x="2459" y="3707"/>
                  <a:pt x="2433" y="3720"/>
                  <a:pt x="2409" y="3741"/>
                </a:cubicBezTo>
                <a:cubicBezTo>
                  <a:pt x="2406" y="3744"/>
                  <a:pt x="2403" y="3746"/>
                  <a:pt x="2400" y="3749"/>
                </a:cubicBezTo>
                <a:cubicBezTo>
                  <a:pt x="2401" y="3748"/>
                  <a:pt x="2401" y="3748"/>
                  <a:pt x="2402" y="3747"/>
                </a:cubicBezTo>
                <a:cubicBezTo>
                  <a:pt x="2282" y="3780"/>
                  <a:pt x="2163" y="3812"/>
                  <a:pt x="2044" y="3845"/>
                </a:cubicBezTo>
                <a:cubicBezTo>
                  <a:pt x="2044" y="3845"/>
                  <a:pt x="2044" y="3845"/>
                  <a:pt x="2044" y="3845"/>
                </a:cubicBezTo>
                <a:cubicBezTo>
                  <a:pt x="2044" y="3846"/>
                  <a:pt x="2044" y="3847"/>
                  <a:pt x="2044" y="3848"/>
                </a:cubicBezTo>
                <a:cubicBezTo>
                  <a:pt x="2161" y="3817"/>
                  <a:pt x="2395" y="3753"/>
                  <a:pt x="2397" y="3752"/>
                </a:cubicBezTo>
                <a:cubicBezTo>
                  <a:pt x="2397" y="3752"/>
                  <a:pt x="2398" y="3751"/>
                  <a:pt x="2399" y="3750"/>
                </a:cubicBezTo>
                <a:cubicBezTo>
                  <a:pt x="2391" y="3758"/>
                  <a:pt x="2388" y="3764"/>
                  <a:pt x="2389" y="3767"/>
                </a:cubicBezTo>
                <a:cubicBezTo>
                  <a:pt x="2389" y="3767"/>
                  <a:pt x="2389" y="3767"/>
                  <a:pt x="2389" y="3767"/>
                </a:cubicBezTo>
                <a:cubicBezTo>
                  <a:pt x="2281" y="3825"/>
                  <a:pt x="2162" y="3890"/>
                  <a:pt x="2030" y="3914"/>
                </a:cubicBezTo>
                <a:cubicBezTo>
                  <a:pt x="2106" y="3901"/>
                  <a:pt x="2207" y="3870"/>
                  <a:pt x="2390" y="3769"/>
                </a:cubicBezTo>
                <a:lnTo>
                  <a:pt x="2390" y="3768"/>
                </a:lnTo>
                <a:close/>
                <a:moveTo>
                  <a:pt x="3236" y="946"/>
                </a:moveTo>
                <a:cubicBezTo>
                  <a:pt x="3237" y="946"/>
                  <a:pt x="3239" y="946"/>
                  <a:pt x="3240" y="945"/>
                </a:cubicBezTo>
                <a:cubicBezTo>
                  <a:pt x="3072" y="651"/>
                  <a:pt x="2889" y="409"/>
                  <a:pt x="2547" y="184"/>
                </a:cubicBezTo>
                <a:cubicBezTo>
                  <a:pt x="2776" y="345"/>
                  <a:pt x="2985" y="513"/>
                  <a:pt x="3236" y="946"/>
                </a:cubicBezTo>
                <a:close/>
                <a:moveTo>
                  <a:pt x="2252" y="896"/>
                </a:moveTo>
                <a:cubicBezTo>
                  <a:pt x="2254" y="898"/>
                  <a:pt x="2256" y="900"/>
                  <a:pt x="2258" y="902"/>
                </a:cubicBezTo>
                <a:cubicBezTo>
                  <a:pt x="2482" y="650"/>
                  <a:pt x="2668" y="388"/>
                  <a:pt x="2518" y="178"/>
                </a:cubicBezTo>
                <a:cubicBezTo>
                  <a:pt x="2515" y="177"/>
                  <a:pt x="2512" y="175"/>
                  <a:pt x="2509" y="174"/>
                </a:cubicBezTo>
                <a:cubicBezTo>
                  <a:pt x="2606" y="324"/>
                  <a:pt x="2598" y="505"/>
                  <a:pt x="2251" y="895"/>
                </a:cubicBezTo>
                <a:lnTo>
                  <a:pt x="2252" y="896"/>
                </a:lnTo>
                <a:close/>
                <a:moveTo>
                  <a:pt x="2655" y="1637"/>
                </a:moveTo>
                <a:cubicBezTo>
                  <a:pt x="2655" y="1637"/>
                  <a:pt x="2656" y="1638"/>
                  <a:pt x="2656" y="1638"/>
                </a:cubicBezTo>
                <a:cubicBezTo>
                  <a:pt x="2658" y="1641"/>
                  <a:pt x="2660" y="1644"/>
                  <a:pt x="2661" y="1646"/>
                </a:cubicBezTo>
                <a:cubicBezTo>
                  <a:pt x="2923" y="1445"/>
                  <a:pt x="3124" y="1268"/>
                  <a:pt x="3257" y="1052"/>
                </a:cubicBezTo>
                <a:cubicBezTo>
                  <a:pt x="3254" y="1049"/>
                  <a:pt x="3252" y="1047"/>
                  <a:pt x="3249" y="1043"/>
                </a:cubicBezTo>
                <a:cubicBezTo>
                  <a:pt x="3155" y="1187"/>
                  <a:pt x="3038" y="1340"/>
                  <a:pt x="2655" y="1637"/>
                </a:cubicBezTo>
                <a:close/>
                <a:moveTo>
                  <a:pt x="2338" y="2500"/>
                </a:moveTo>
                <a:cubicBezTo>
                  <a:pt x="2806" y="2702"/>
                  <a:pt x="2931" y="2757"/>
                  <a:pt x="3147" y="2897"/>
                </a:cubicBezTo>
                <a:cubicBezTo>
                  <a:pt x="3148" y="2895"/>
                  <a:pt x="3150" y="2892"/>
                  <a:pt x="3152" y="2889"/>
                </a:cubicBezTo>
                <a:cubicBezTo>
                  <a:pt x="2974" y="2766"/>
                  <a:pt x="2754" y="2658"/>
                  <a:pt x="2342" y="2491"/>
                </a:cubicBezTo>
                <a:cubicBezTo>
                  <a:pt x="2341" y="2494"/>
                  <a:pt x="2339" y="2497"/>
                  <a:pt x="2338" y="2500"/>
                </a:cubicBezTo>
                <a:close/>
                <a:moveTo>
                  <a:pt x="1811" y="3899"/>
                </a:moveTo>
                <a:cubicBezTo>
                  <a:pt x="1717" y="3874"/>
                  <a:pt x="1627" y="3836"/>
                  <a:pt x="1544" y="3801"/>
                </a:cubicBezTo>
                <a:cubicBezTo>
                  <a:pt x="1545" y="3801"/>
                  <a:pt x="1653" y="3860"/>
                  <a:pt x="1811" y="3899"/>
                </a:cubicBezTo>
                <a:close/>
                <a:moveTo>
                  <a:pt x="1216" y="711"/>
                </a:moveTo>
                <a:cubicBezTo>
                  <a:pt x="1361" y="565"/>
                  <a:pt x="1427" y="498"/>
                  <a:pt x="1593" y="344"/>
                </a:cubicBezTo>
                <a:cubicBezTo>
                  <a:pt x="1602" y="349"/>
                  <a:pt x="1616" y="349"/>
                  <a:pt x="1629" y="344"/>
                </a:cubicBezTo>
                <a:cubicBezTo>
                  <a:pt x="1666" y="331"/>
                  <a:pt x="1687" y="281"/>
                  <a:pt x="1662" y="269"/>
                </a:cubicBezTo>
                <a:cubicBezTo>
                  <a:pt x="1658" y="267"/>
                  <a:pt x="1653" y="267"/>
                  <a:pt x="1650" y="267"/>
                </a:cubicBezTo>
                <a:cubicBezTo>
                  <a:pt x="1620" y="268"/>
                  <a:pt x="1597" y="291"/>
                  <a:pt x="1588" y="312"/>
                </a:cubicBezTo>
                <a:cubicBezTo>
                  <a:pt x="1583" y="325"/>
                  <a:pt x="1584" y="334"/>
                  <a:pt x="1589" y="340"/>
                </a:cubicBezTo>
                <a:cubicBezTo>
                  <a:pt x="1465" y="455"/>
                  <a:pt x="1358" y="556"/>
                  <a:pt x="1212" y="707"/>
                </a:cubicBezTo>
                <a:cubicBezTo>
                  <a:pt x="1213" y="707"/>
                  <a:pt x="1213" y="707"/>
                  <a:pt x="1213" y="707"/>
                </a:cubicBezTo>
                <a:cubicBezTo>
                  <a:pt x="1214" y="708"/>
                  <a:pt x="1215" y="710"/>
                  <a:pt x="1216" y="711"/>
                </a:cubicBezTo>
                <a:close/>
                <a:moveTo>
                  <a:pt x="1980" y="56"/>
                </a:moveTo>
                <a:cubicBezTo>
                  <a:pt x="1934" y="99"/>
                  <a:pt x="1907" y="124"/>
                  <a:pt x="1670" y="277"/>
                </a:cubicBezTo>
                <a:cubicBezTo>
                  <a:pt x="1671" y="277"/>
                  <a:pt x="1671" y="277"/>
                  <a:pt x="1671" y="277"/>
                </a:cubicBezTo>
                <a:cubicBezTo>
                  <a:pt x="1671" y="278"/>
                  <a:pt x="1672" y="280"/>
                  <a:pt x="1672" y="281"/>
                </a:cubicBezTo>
                <a:cubicBezTo>
                  <a:pt x="1879" y="149"/>
                  <a:pt x="1935" y="105"/>
                  <a:pt x="1982" y="59"/>
                </a:cubicBezTo>
                <a:cubicBezTo>
                  <a:pt x="1982" y="58"/>
                  <a:pt x="1981" y="57"/>
                  <a:pt x="1980" y="56"/>
                </a:cubicBezTo>
                <a:close/>
                <a:moveTo>
                  <a:pt x="1542" y="191"/>
                </a:moveTo>
                <a:cubicBezTo>
                  <a:pt x="1546" y="212"/>
                  <a:pt x="1568" y="245"/>
                  <a:pt x="1605" y="287"/>
                </a:cubicBezTo>
                <a:cubicBezTo>
                  <a:pt x="1608" y="285"/>
                  <a:pt x="1609" y="284"/>
                  <a:pt x="1612" y="282"/>
                </a:cubicBezTo>
                <a:cubicBezTo>
                  <a:pt x="1564" y="224"/>
                  <a:pt x="1515" y="165"/>
                  <a:pt x="1564" y="95"/>
                </a:cubicBezTo>
                <a:cubicBezTo>
                  <a:pt x="1555" y="99"/>
                  <a:pt x="1526" y="118"/>
                  <a:pt x="1542" y="191"/>
                </a:cubicBezTo>
                <a:close/>
                <a:moveTo>
                  <a:pt x="1451" y="3750"/>
                </a:moveTo>
                <a:cubicBezTo>
                  <a:pt x="1297" y="3624"/>
                  <a:pt x="1011" y="3389"/>
                  <a:pt x="807" y="2758"/>
                </a:cubicBezTo>
                <a:cubicBezTo>
                  <a:pt x="805" y="2758"/>
                  <a:pt x="803" y="2758"/>
                  <a:pt x="801" y="2758"/>
                </a:cubicBezTo>
                <a:cubicBezTo>
                  <a:pt x="893" y="3046"/>
                  <a:pt x="1059" y="3461"/>
                  <a:pt x="1451" y="3750"/>
                </a:cubicBezTo>
                <a:close/>
                <a:moveTo>
                  <a:pt x="282" y="2106"/>
                </a:moveTo>
                <a:cubicBezTo>
                  <a:pt x="280" y="2110"/>
                  <a:pt x="280" y="2110"/>
                  <a:pt x="279" y="2115"/>
                </a:cubicBezTo>
                <a:cubicBezTo>
                  <a:pt x="367" y="2250"/>
                  <a:pt x="458" y="2390"/>
                  <a:pt x="728" y="2644"/>
                </a:cubicBezTo>
                <a:cubicBezTo>
                  <a:pt x="728" y="2642"/>
                  <a:pt x="729" y="2640"/>
                  <a:pt x="730" y="2638"/>
                </a:cubicBezTo>
                <a:cubicBezTo>
                  <a:pt x="549" y="2456"/>
                  <a:pt x="418" y="2324"/>
                  <a:pt x="282" y="2106"/>
                </a:cubicBezTo>
                <a:close/>
                <a:moveTo>
                  <a:pt x="1773" y="14"/>
                </a:moveTo>
                <a:cubicBezTo>
                  <a:pt x="1758" y="16"/>
                  <a:pt x="1743" y="19"/>
                  <a:pt x="1730" y="22"/>
                </a:cubicBezTo>
                <a:cubicBezTo>
                  <a:pt x="1743" y="19"/>
                  <a:pt x="1758" y="16"/>
                  <a:pt x="1773" y="14"/>
                </a:cubicBezTo>
                <a:close/>
                <a:moveTo>
                  <a:pt x="1728" y="23"/>
                </a:moveTo>
                <a:cubicBezTo>
                  <a:pt x="1729" y="23"/>
                  <a:pt x="1729" y="22"/>
                  <a:pt x="1730" y="22"/>
                </a:cubicBezTo>
                <a:cubicBezTo>
                  <a:pt x="1730" y="22"/>
                  <a:pt x="1729" y="23"/>
                  <a:pt x="1729" y="23"/>
                </a:cubicBezTo>
                <a:lnTo>
                  <a:pt x="1728" y="23"/>
                </a:lnTo>
                <a:close/>
                <a:moveTo>
                  <a:pt x="1601" y="68"/>
                </a:moveTo>
                <a:cubicBezTo>
                  <a:pt x="1639" y="55"/>
                  <a:pt x="1689" y="33"/>
                  <a:pt x="1728" y="23"/>
                </a:cubicBezTo>
                <a:cubicBezTo>
                  <a:pt x="1656" y="39"/>
                  <a:pt x="1612" y="61"/>
                  <a:pt x="1594" y="70"/>
                </a:cubicBezTo>
                <a:cubicBezTo>
                  <a:pt x="1596" y="70"/>
                  <a:pt x="1599" y="69"/>
                  <a:pt x="1601" y="68"/>
                </a:cubicBezTo>
                <a:close/>
                <a:moveTo>
                  <a:pt x="1534" y="106"/>
                </a:moveTo>
                <a:cubicBezTo>
                  <a:pt x="1531" y="107"/>
                  <a:pt x="1253" y="213"/>
                  <a:pt x="1170" y="705"/>
                </a:cubicBezTo>
                <a:cubicBezTo>
                  <a:pt x="1172" y="704"/>
                  <a:pt x="1174" y="703"/>
                  <a:pt x="1176" y="703"/>
                </a:cubicBezTo>
                <a:cubicBezTo>
                  <a:pt x="1217" y="512"/>
                  <a:pt x="1267" y="275"/>
                  <a:pt x="1534" y="106"/>
                </a:cubicBezTo>
                <a:close/>
                <a:moveTo>
                  <a:pt x="416" y="751"/>
                </a:moveTo>
                <a:cubicBezTo>
                  <a:pt x="413" y="755"/>
                  <a:pt x="411" y="758"/>
                  <a:pt x="411" y="759"/>
                </a:cubicBezTo>
                <a:cubicBezTo>
                  <a:pt x="413" y="759"/>
                  <a:pt x="429" y="743"/>
                  <a:pt x="446" y="723"/>
                </a:cubicBezTo>
                <a:cubicBezTo>
                  <a:pt x="418" y="756"/>
                  <a:pt x="339" y="880"/>
                  <a:pt x="482" y="1097"/>
                </a:cubicBezTo>
                <a:cubicBezTo>
                  <a:pt x="485" y="1092"/>
                  <a:pt x="486" y="1091"/>
                  <a:pt x="489" y="1087"/>
                </a:cubicBezTo>
                <a:cubicBezTo>
                  <a:pt x="418" y="974"/>
                  <a:pt x="370" y="875"/>
                  <a:pt x="447" y="722"/>
                </a:cubicBezTo>
                <a:cubicBezTo>
                  <a:pt x="474" y="690"/>
                  <a:pt x="508" y="649"/>
                  <a:pt x="508" y="644"/>
                </a:cubicBezTo>
                <a:cubicBezTo>
                  <a:pt x="508" y="644"/>
                  <a:pt x="508" y="644"/>
                  <a:pt x="508" y="644"/>
                </a:cubicBezTo>
                <a:cubicBezTo>
                  <a:pt x="503" y="646"/>
                  <a:pt x="478" y="673"/>
                  <a:pt x="456" y="699"/>
                </a:cubicBezTo>
                <a:cubicBezTo>
                  <a:pt x="458" y="698"/>
                  <a:pt x="459" y="696"/>
                  <a:pt x="460" y="695"/>
                </a:cubicBezTo>
                <a:cubicBezTo>
                  <a:pt x="460" y="694"/>
                  <a:pt x="460" y="694"/>
                  <a:pt x="460" y="694"/>
                </a:cubicBezTo>
                <a:cubicBezTo>
                  <a:pt x="457" y="697"/>
                  <a:pt x="454" y="700"/>
                  <a:pt x="452" y="703"/>
                </a:cubicBezTo>
                <a:cubicBezTo>
                  <a:pt x="452" y="704"/>
                  <a:pt x="452" y="704"/>
                  <a:pt x="452" y="704"/>
                </a:cubicBezTo>
                <a:cubicBezTo>
                  <a:pt x="452" y="704"/>
                  <a:pt x="453" y="703"/>
                  <a:pt x="453" y="703"/>
                </a:cubicBezTo>
                <a:cubicBezTo>
                  <a:pt x="442" y="716"/>
                  <a:pt x="425" y="737"/>
                  <a:pt x="416" y="750"/>
                </a:cubicBezTo>
                <a:cubicBezTo>
                  <a:pt x="417" y="749"/>
                  <a:pt x="417" y="749"/>
                  <a:pt x="417" y="748"/>
                </a:cubicBezTo>
                <a:cubicBezTo>
                  <a:pt x="387" y="788"/>
                  <a:pt x="347" y="840"/>
                  <a:pt x="319" y="881"/>
                </a:cubicBezTo>
                <a:cubicBezTo>
                  <a:pt x="315" y="887"/>
                  <a:pt x="310" y="894"/>
                  <a:pt x="306" y="901"/>
                </a:cubicBezTo>
                <a:cubicBezTo>
                  <a:pt x="338" y="856"/>
                  <a:pt x="380" y="796"/>
                  <a:pt x="414" y="753"/>
                </a:cubicBezTo>
                <a:cubicBezTo>
                  <a:pt x="415" y="752"/>
                  <a:pt x="415" y="752"/>
                  <a:pt x="416" y="751"/>
                </a:cubicBezTo>
                <a:close/>
                <a:moveTo>
                  <a:pt x="1041" y="3674"/>
                </a:moveTo>
                <a:cubicBezTo>
                  <a:pt x="1043" y="3675"/>
                  <a:pt x="1225" y="3790"/>
                  <a:pt x="1606" y="3882"/>
                </a:cubicBezTo>
                <a:cubicBezTo>
                  <a:pt x="1336" y="3806"/>
                  <a:pt x="1272" y="3788"/>
                  <a:pt x="1041" y="3674"/>
                </a:cubicBezTo>
                <a:close/>
                <a:moveTo>
                  <a:pt x="794" y="3330"/>
                </a:moveTo>
                <a:cubicBezTo>
                  <a:pt x="816" y="3454"/>
                  <a:pt x="839" y="3507"/>
                  <a:pt x="951" y="3618"/>
                </a:cubicBezTo>
                <a:cubicBezTo>
                  <a:pt x="952" y="3618"/>
                  <a:pt x="952" y="3618"/>
                  <a:pt x="952" y="3618"/>
                </a:cubicBezTo>
                <a:cubicBezTo>
                  <a:pt x="955" y="3620"/>
                  <a:pt x="957" y="3621"/>
                  <a:pt x="959" y="3622"/>
                </a:cubicBezTo>
                <a:cubicBezTo>
                  <a:pt x="852" y="3515"/>
                  <a:pt x="824" y="3464"/>
                  <a:pt x="803" y="3337"/>
                </a:cubicBezTo>
                <a:cubicBezTo>
                  <a:pt x="799" y="3335"/>
                  <a:pt x="798" y="3334"/>
                  <a:pt x="794" y="3330"/>
                </a:cubicBezTo>
                <a:close/>
                <a:moveTo>
                  <a:pt x="748" y="3273"/>
                </a:moveTo>
                <a:cubicBezTo>
                  <a:pt x="748" y="3273"/>
                  <a:pt x="748" y="3272"/>
                  <a:pt x="748" y="3272"/>
                </a:cubicBezTo>
                <a:cubicBezTo>
                  <a:pt x="751" y="3281"/>
                  <a:pt x="758" y="3291"/>
                  <a:pt x="769" y="3304"/>
                </a:cubicBezTo>
                <a:cubicBezTo>
                  <a:pt x="791" y="3332"/>
                  <a:pt x="816" y="3349"/>
                  <a:pt x="832" y="3353"/>
                </a:cubicBezTo>
                <a:cubicBezTo>
                  <a:pt x="831" y="3353"/>
                  <a:pt x="831" y="3352"/>
                  <a:pt x="830" y="3352"/>
                </a:cubicBezTo>
                <a:cubicBezTo>
                  <a:pt x="992" y="3556"/>
                  <a:pt x="1185" y="3764"/>
                  <a:pt x="1597" y="3878"/>
                </a:cubicBezTo>
                <a:cubicBezTo>
                  <a:pt x="1597" y="3878"/>
                  <a:pt x="1597" y="3878"/>
                  <a:pt x="1597" y="3878"/>
                </a:cubicBezTo>
                <a:cubicBezTo>
                  <a:pt x="1407" y="3819"/>
                  <a:pt x="1119" y="3730"/>
                  <a:pt x="836" y="3354"/>
                </a:cubicBezTo>
                <a:cubicBezTo>
                  <a:pt x="836" y="3353"/>
                  <a:pt x="835" y="3353"/>
                  <a:pt x="834" y="3353"/>
                </a:cubicBezTo>
                <a:cubicBezTo>
                  <a:pt x="843" y="3355"/>
                  <a:pt x="849" y="3352"/>
                  <a:pt x="850" y="3345"/>
                </a:cubicBezTo>
                <a:cubicBezTo>
                  <a:pt x="850" y="3346"/>
                  <a:pt x="850" y="3347"/>
                  <a:pt x="849" y="3347"/>
                </a:cubicBezTo>
                <a:cubicBezTo>
                  <a:pt x="981" y="3457"/>
                  <a:pt x="1145" y="3593"/>
                  <a:pt x="1447" y="3756"/>
                </a:cubicBezTo>
                <a:cubicBezTo>
                  <a:pt x="1232" y="3631"/>
                  <a:pt x="1098" y="3551"/>
                  <a:pt x="850" y="3344"/>
                </a:cubicBezTo>
                <a:cubicBezTo>
                  <a:pt x="850" y="3344"/>
                  <a:pt x="850" y="3344"/>
                  <a:pt x="850" y="3344"/>
                </a:cubicBezTo>
                <a:cubicBezTo>
                  <a:pt x="852" y="3324"/>
                  <a:pt x="815" y="3272"/>
                  <a:pt x="780" y="3252"/>
                </a:cubicBezTo>
                <a:cubicBezTo>
                  <a:pt x="781" y="3253"/>
                  <a:pt x="783" y="3254"/>
                  <a:pt x="784" y="3255"/>
                </a:cubicBezTo>
                <a:cubicBezTo>
                  <a:pt x="745" y="3081"/>
                  <a:pt x="733" y="2992"/>
                  <a:pt x="773" y="2750"/>
                </a:cubicBezTo>
                <a:cubicBezTo>
                  <a:pt x="769" y="2748"/>
                  <a:pt x="768" y="2747"/>
                  <a:pt x="764" y="2744"/>
                </a:cubicBezTo>
                <a:cubicBezTo>
                  <a:pt x="732" y="2954"/>
                  <a:pt x="729" y="3062"/>
                  <a:pt x="777" y="3250"/>
                </a:cubicBezTo>
                <a:cubicBezTo>
                  <a:pt x="778" y="3251"/>
                  <a:pt x="778" y="3251"/>
                  <a:pt x="778" y="3251"/>
                </a:cubicBezTo>
                <a:cubicBezTo>
                  <a:pt x="778" y="3251"/>
                  <a:pt x="778" y="3251"/>
                  <a:pt x="779" y="3252"/>
                </a:cubicBezTo>
                <a:cubicBezTo>
                  <a:pt x="771" y="3247"/>
                  <a:pt x="763" y="3244"/>
                  <a:pt x="756" y="3244"/>
                </a:cubicBezTo>
                <a:cubicBezTo>
                  <a:pt x="745" y="3244"/>
                  <a:pt x="741" y="3252"/>
                  <a:pt x="746" y="3267"/>
                </a:cubicBezTo>
                <a:cubicBezTo>
                  <a:pt x="745" y="3266"/>
                  <a:pt x="745" y="3266"/>
                  <a:pt x="745" y="3266"/>
                </a:cubicBezTo>
                <a:cubicBezTo>
                  <a:pt x="721" y="3242"/>
                  <a:pt x="677" y="3222"/>
                  <a:pt x="648" y="3204"/>
                </a:cubicBezTo>
                <a:cubicBezTo>
                  <a:pt x="252" y="2947"/>
                  <a:pt x="159" y="2739"/>
                  <a:pt x="114" y="2639"/>
                </a:cubicBezTo>
                <a:cubicBezTo>
                  <a:pt x="116" y="2644"/>
                  <a:pt x="118" y="2648"/>
                  <a:pt x="120" y="2653"/>
                </a:cubicBezTo>
                <a:cubicBezTo>
                  <a:pt x="212" y="2855"/>
                  <a:pt x="340" y="3013"/>
                  <a:pt x="748" y="3273"/>
                </a:cubicBezTo>
                <a:close/>
                <a:moveTo>
                  <a:pt x="212" y="2037"/>
                </a:moveTo>
                <a:cubicBezTo>
                  <a:pt x="213" y="2031"/>
                  <a:pt x="213" y="2029"/>
                  <a:pt x="214" y="2024"/>
                </a:cubicBezTo>
                <a:cubicBezTo>
                  <a:pt x="96" y="1921"/>
                  <a:pt x="0" y="1824"/>
                  <a:pt x="14" y="1682"/>
                </a:cubicBezTo>
                <a:cubicBezTo>
                  <a:pt x="13" y="1686"/>
                  <a:pt x="12" y="1691"/>
                  <a:pt x="12" y="1696"/>
                </a:cubicBezTo>
                <a:cubicBezTo>
                  <a:pt x="11" y="1773"/>
                  <a:pt x="9" y="1869"/>
                  <a:pt x="212" y="2037"/>
                </a:cubicBezTo>
                <a:close/>
                <a:moveTo>
                  <a:pt x="1640" y="3890"/>
                </a:moveTo>
                <a:cubicBezTo>
                  <a:pt x="1421" y="3843"/>
                  <a:pt x="1371" y="3832"/>
                  <a:pt x="1330" y="3820"/>
                </a:cubicBezTo>
                <a:cubicBezTo>
                  <a:pt x="1391" y="3839"/>
                  <a:pt x="1473" y="3862"/>
                  <a:pt x="1640" y="3890"/>
                </a:cubicBezTo>
                <a:close/>
                <a:moveTo>
                  <a:pt x="1305" y="3812"/>
                </a:moveTo>
                <a:cubicBezTo>
                  <a:pt x="1308" y="3813"/>
                  <a:pt x="1312" y="3814"/>
                  <a:pt x="1315" y="3815"/>
                </a:cubicBezTo>
                <a:cubicBezTo>
                  <a:pt x="1308" y="3812"/>
                  <a:pt x="1301" y="3810"/>
                  <a:pt x="1292" y="3807"/>
                </a:cubicBezTo>
                <a:cubicBezTo>
                  <a:pt x="1297" y="3809"/>
                  <a:pt x="1301" y="3810"/>
                  <a:pt x="1305" y="3812"/>
                </a:cubicBezTo>
                <a:close/>
                <a:moveTo>
                  <a:pt x="806" y="3530"/>
                </a:moveTo>
                <a:cubicBezTo>
                  <a:pt x="790" y="3519"/>
                  <a:pt x="755" y="3495"/>
                  <a:pt x="709" y="3457"/>
                </a:cubicBezTo>
                <a:cubicBezTo>
                  <a:pt x="773" y="3509"/>
                  <a:pt x="845" y="3560"/>
                  <a:pt x="926" y="3610"/>
                </a:cubicBezTo>
                <a:cubicBezTo>
                  <a:pt x="897" y="3579"/>
                  <a:pt x="843" y="3554"/>
                  <a:pt x="806" y="3530"/>
                </a:cubicBezTo>
                <a:close/>
                <a:moveTo>
                  <a:pt x="411" y="3161"/>
                </a:moveTo>
                <a:cubicBezTo>
                  <a:pt x="484" y="3253"/>
                  <a:pt x="580" y="3354"/>
                  <a:pt x="707" y="3456"/>
                </a:cubicBezTo>
                <a:cubicBezTo>
                  <a:pt x="629" y="3394"/>
                  <a:pt x="519" y="3295"/>
                  <a:pt x="411" y="3161"/>
                </a:cubicBezTo>
                <a:close/>
                <a:moveTo>
                  <a:pt x="709" y="3457"/>
                </a:moveTo>
                <a:cubicBezTo>
                  <a:pt x="708" y="3457"/>
                  <a:pt x="708" y="3457"/>
                  <a:pt x="707" y="3456"/>
                </a:cubicBezTo>
                <a:cubicBezTo>
                  <a:pt x="708" y="3457"/>
                  <a:pt x="708" y="3457"/>
                  <a:pt x="709" y="3457"/>
                </a:cubicBezTo>
                <a:close/>
                <a:moveTo>
                  <a:pt x="411" y="3161"/>
                </a:moveTo>
                <a:cubicBezTo>
                  <a:pt x="340" y="3072"/>
                  <a:pt x="290" y="2993"/>
                  <a:pt x="252" y="2933"/>
                </a:cubicBezTo>
                <a:cubicBezTo>
                  <a:pt x="302" y="3018"/>
                  <a:pt x="356" y="3094"/>
                  <a:pt x="411" y="3161"/>
                </a:cubicBezTo>
                <a:close/>
                <a:moveTo>
                  <a:pt x="247" y="2925"/>
                </a:moveTo>
                <a:cubicBezTo>
                  <a:pt x="249" y="2928"/>
                  <a:pt x="251" y="2930"/>
                  <a:pt x="252" y="2933"/>
                </a:cubicBezTo>
                <a:cubicBezTo>
                  <a:pt x="246" y="2922"/>
                  <a:pt x="239" y="2911"/>
                  <a:pt x="233" y="2900"/>
                </a:cubicBezTo>
                <a:cubicBezTo>
                  <a:pt x="238" y="2908"/>
                  <a:pt x="243" y="2917"/>
                  <a:pt x="247" y="2925"/>
                </a:cubicBezTo>
                <a:close/>
                <a:moveTo>
                  <a:pt x="995" y="3656"/>
                </a:moveTo>
                <a:cubicBezTo>
                  <a:pt x="1036" y="3689"/>
                  <a:pt x="1057" y="3706"/>
                  <a:pt x="1121" y="3736"/>
                </a:cubicBezTo>
                <a:cubicBezTo>
                  <a:pt x="1125" y="3738"/>
                  <a:pt x="1130" y="3740"/>
                  <a:pt x="1134" y="3742"/>
                </a:cubicBezTo>
                <a:cubicBezTo>
                  <a:pt x="1076" y="3713"/>
                  <a:pt x="1044" y="3697"/>
                  <a:pt x="1006" y="3662"/>
                </a:cubicBezTo>
                <a:cubicBezTo>
                  <a:pt x="1002" y="3660"/>
                  <a:pt x="999" y="3658"/>
                  <a:pt x="995" y="3656"/>
                </a:cubicBezTo>
                <a:close/>
                <a:moveTo>
                  <a:pt x="730" y="3491"/>
                </a:moveTo>
                <a:cubicBezTo>
                  <a:pt x="743" y="3500"/>
                  <a:pt x="755" y="3510"/>
                  <a:pt x="768" y="3519"/>
                </a:cubicBezTo>
                <a:cubicBezTo>
                  <a:pt x="756" y="3510"/>
                  <a:pt x="744" y="3501"/>
                  <a:pt x="730" y="3491"/>
                </a:cubicBezTo>
                <a:close/>
                <a:moveTo>
                  <a:pt x="716" y="3480"/>
                </a:moveTo>
                <a:cubicBezTo>
                  <a:pt x="721" y="3484"/>
                  <a:pt x="725" y="3487"/>
                  <a:pt x="730" y="3491"/>
                </a:cubicBezTo>
                <a:cubicBezTo>
                  <a:pt x="722" y="3484"/>
                  <a:pt x="713" y="3478"/>
                  <a:pt x="705" y="3471"/>
                </a:cubicBezTo>
                <a:cubicBezTo>
                  <a:pt x="709" y="3474"/>
                  <a:pt x="712" y="3477"/>
                  <a:pt x="716" y="3480"/>
                </a:cubicBezTo>
                <a:close/>
                <a:moveTo>
                  <a:pt x="863" y="3580"/>
                </a:moveTo>
                <a:cubicBezTo>
                  <a:pt x="835" y="3564"/>
                  <a:pt x="802" y="3543"/>
                  <a:pt x="768" y="3519"/>
                </a:cubicBezTo>
                <a:cubicBezTo>
                  <a:pt x="817" y="3555"/>
                  <a:pt x="860" y="3581"/>
                  <a:pt x="949" y="3628"/>
                </a:cubicBezTo>
                <a:cubicBezTo>
                  <a:pt x="946" y="3626"/>
                  <a:pt x="944" y="3624"/>
                  <a:pt x="941" y="3622"/>
                </a:cubicBezTo>
                <a:cubicBezTo>
                  <a:pt x="919" y="3608"/>
                  <a:pt x="887" y="3592"/>
                  <a:pt x="863" y="3580"/>
                </a:cubicBezTo>
                <a:close/>
                <a:moveTo>
                  <a:pt x="1905" y="1"/>
                </a:moveTo>
                <a:cubicBezTo>
                  <a:pt x="1891" y="1"/>
                  <a:pt x="1885" y="2"/>
                  <a:pt x="1882" y="2"/>
                </a:cubicBezTo>
                <a:cubicBezTo>
                  <a:pt x="1904" y="1"/>
                  <a:pt x="1907" y="1"/>
                  <a:pt x="1914" y="1"/>
                </a:cubicBezTo>
                <a:cubicBezTo>
                  <a:pt x="1911" y="1"/>
                  <a:pt x="1908" y="1"/>
                  <a:pt x="1905" y="1"/>
                </a:cubicBezTo>
                <a:close/>
                <a:moveTo>
                  <a:pt x="1380" y="88"/>
                </a:moveTo>
                <a:cubicBezTo>
                  <a:pt x="1304" y="112"/>
                  <a:pt x="1239" y="140"/>
                  <a:pt x="1154" y="189"/>
                </a:cubicBezTo>
                <a:cubicBezTo>
                  <a:pt x="1206" y="165"/>
                  <a:pt x="1255" y="133"/>
                  <a:pt x="1309" y="113"/>
                </a:cubicBezTo>
                <a:cubicBezTo>
                  <a:pt x="1337" y="103"/>
                  <a:pt x="1359" y="95"/>
                  <a:pt x="1380" y="88"/>
                </a:cubicBezTo>
                <a:close/>
                <a:moveTo>
                  <a:pt x="1533" y="46"/>
                </a:moveTo>
                <a:cubicBezTo>
                  <a:pt x="1527" y="48"/>
                  <a:pt x="1520" y="49"/>
                  <a:pt x="1514" y="51"/>
                </a:cubicBezTo>
                <a:cubicBezTo>
                  <a:pt x="1525" y="48"/>
                  <a:pt x="1536" y="46"/>
                  <a:pt x="1549" y="43"/>
                </a:cubicBezTo>
                <a:cubicBezTo>
                  <a:pt x="1544" y="44"/>
                  <a:pt x="1538" y="45"/>
                  <a:pt x="1533" y="46"/>
                </a:cubicBezTo>
                <a:close/>
                <a:moveTo>
                  <a:pt x="1380" y="88"/>
                </a:moveTo>
                <a:cubicBezTo>
                  <a:pt x="1420" y="75"/>
                  <a:pt x="1463" y="64"/>
                  <a:pt x="1514" y="51"/>
                </a:cubicBezTo>
                <a:cubicBezTo>
                  <a:pt x="1453" y="65"/>
                  <a:pt x="1419" y="75"/>
                  <a:pt x="1380" y="88"/>
                </a:cubicBezTo>
                <a:close/>
                <a:moveTo>
                  <a:pt x="533" y="612"/>
                </a:moveTo>
                <a:cubicBezTo>
                  <a:pt x="485" y="667"/>
                  <a:pt x="485" y="667"/>
                  <a:pt x="485" y="667"/>
                </a:cubicBezTo>
                <a:cubicBezTo>
                  <a:pt x="495" y="656"/>
                  <a:pt x="495" y="656"/>
                  <a:pt x="544" y="600"/>
                </a:cubicBezTo>
                <a:cubicBezTo>
                  <a:pt x="541" y="604"/>
                  <a:pt x="537" y="608"/>
                  <a:pt x="533" y="612"/>
                </a:cubicBezTo>
                <a:close/>
                <a:moveTo>
                  <a:pt x="505" y="649"/>
                </a:moveTo>
                <a:cubicBezTo>
                  <a:pt x="505" y="650"/>
                  <a:pt x="505" y="650"/>
                  <a:pt x="505" y="650"/>
                </a:cubicBezTo>
                <a:cubicBezTo>
                  <a:pt x="504" y="651"/>
                  <a:pt x="504" y="652"/>
                  <a:pt x="503" y="653"/>
                </a:cubicBezTo>
                <a:cubicBezTo>
                  <a:pt x="611" y="548"/>
                  <a:pt x="732" y="430"/>
                  <a:pt x="951" y="302"/>
                </a:cubicBezTo>
                <a:cubicBezTo>
                  <a:pt x="820" y="378"/>
                  <a:pt x="669" y="480"/>
                  <a:pt x="505" y="649"/>
                </a:cubicBezTo>
                <a:close/>
                <a:moveTo>
                  <a:pt x="1068" y="236"/>
                </a:moveTo>
                <a:cubicBezTo>
                  <a:pt x="1037" y="253"/>
                  <a:pt x="1005" y="270"/>
                  <a:pt x="972" y="290"/>
                </a:cubicBezTo>
                <a:cubicBezTo>
                  <a:pt x="1001" y="273"/>
                  <a:pt x="1032" y="256"/>
                  <a:pt x="1064" y="239"/>
                </a:cubicBezTo>
                <a:cubicBezTo>
                  <a:pt x="1065" y="238"/>
                  <a:pt x="1067" y="237"/>
                  <a:pt x="1068" y="236"/>
                </a:cubicBezTo>
                <a:close/>
                <a:moveTo>
                  <a:pt x="3321" y="572"/>
                </a:moveTo>
                <a:cubicBezTo>
                  <a:pt x="3320" y="576"/>
                  <a:pt x="3335" y="595"/>
                  <a:pt x="3366" y="628"/>
                </a:cubicBezTo>
                <a:cubicBezTo>
                  <a:pt x="3374" y="637"/>
                  <a:pt x="3381" y="645"/>
                  <a:pt x="3388" y="651"/>
                </a:cubicBezTo>
                <a:cubicBezTo>
                  <a:pt x="3385" y="649"/>
                  <a:pt x="3383" y="647"/>
                  <a:pt x="3381" y="645"/>
                </a:cubicBezTo>
                <a:cubicBezTo>
                  <a:pt x="3420" y="754"/>
                  <a:pt x="3417" y="831"/>
                  <a:pt x="3296" y="978"/>
                </a:cubicBezTo>
                <a:cubicBezTo>
                  <a:pt x="3281" y="960"/>
                  <a:pt x="3263" y="946"/>
                  <a:pt x="3244" y="945"/>
                </a:cubicBezTo>
                <a:cubicBezTo>
                  <a:pt x="3221" y="945"/>
                  <a:pt x="3215" y="971"/>
                  <a:pt x="3230" y="1009"/>
                </a:cubicBezTo>
                <a:cubicBezTo>
                  <a:pt x="3229" y="1006"/>
                  <a:pt x="3228" y="1003"/>
                  <a:pt x="3227" y="1001"/>
                </a:cubicBezTo>
                <a:cubicBezTo>
                  <a:pt x="3033" y="987"/>
                  <a:pt x="2815" y="971"/>
                  <a:pt x="2278" y="943"/>
                </a:cubicBezTo>
                <a:cubicBezTo>
                  <a:pt x="2279" y="946"/>
                  <a:pt x="2279" y="951"/>
                  <a:pt x="2279" y="954"/>
                </a:cubicBezTo>
                <a:cubicBezTo>
                  <a:pt x="2513" y="966"/>
                  <a:pt x="2905" y="987"/>
                  <a:pt x="3232" y="1012"/>
                </a:cubicBezTo>
                <a:cubicBezTo>
                  <a:pt x="3231" y="1011"/>
                  <a:pt x="3231" y="1011"/>
                  <a:pt x="3231" y="1011"/>
                </a:cubicBezTo>
                <a:cubicBezTo>
                  <a:pt x="3252" y="1060"/>
                  <a:pt x="3287" y="1081"/>
                  <a:pt x="3307" y="1076"/>
                </a:cubicBezTo>
                <a:cubicBezTo>
                  <a:pt x="3447" y="1360"/>
                  <a:pt x="3584" y="1678"/>
                  <a:pt x="3603" y="2166"/>
                </a:cubicBezTo>
                <a:cubicBezTo>
                  <a:pt x="3604" y="2166"/>
                  <a:pt x="3605" y="2166"/>
                  <a:pt x="3606" y="2165"/>
                </a:cubicBezTo>
                <a:cubicBezTo>
                  <a:pt x="3591" y="2171"/>
                  <a:pt x="3578" y="2190"/>
                  <a:pt x="3571" y="2216"/>
                </a:cubicBezTo>
                <a:cubicBezTo>
                  <a:pt x="3572" y="2214"/>
                  <a:pt x="3573" y="2211"/>
                  <a:pt x="3573" y="2209"/>
                </a:cubicBezTo>
                <a:cubicBezTo>
                  <a:pt x="3369" y="2044"/>
                  <a:pt x="3108" y="1899"/>
                  <a:pt x="2671" y="1709"/>
                </a:cubicBezTo>
                <a:cubicBezTo>
                  <a:pt x="2670" y="1711"/>
                  <a:pt x="2669" y="1715"/>
                  <a:pt x="2668" y="1718"/>
                </a:cubicBezTo>
                <a:cubicBezTo>
                  <a:pt x="3048" y="1895"/>
                  <a:pt x="3322" y="2022"/>
                  <a:pt x="3571" y="2219"/>
                </a:cubicBezTo>
                <a:cubicBezTo>
                  <a:pt x="3571" y="2218"/>
                  <a:pt x="3571" y="2218"/>
                  <a:pt x="3571" y="2217"/>
                </a:cubicBezTo>
                <a:cubicBezTo>
                  <a:pt x="3568" y="2228"/>
                  <a:pt x="3566" y="2240"/>
                  <a:pt x="3566" y="2252"/>
                </a:cubicBezTo>
                <a:cubicBezTo>
                  <a:pt x="3564" y="2277"/>
                  <a:pt x="3568" y="2296"/>
                  <a:pt x="3576" y="2307"/>
                </a:cubicBezTo>
                <a:cubicBezTo>
                  <a:pt x="3576" y="2306"/>
                  <a:pt x="3575" y="2306"/>
                  <a:pt x="3575" y="2305"/>
                </a:cubicBezTo>
                <a:cubicBezTo>
                  <a:pt x="3487" y="2478"/>
                  <a:pt x="3424" y="2603"/>
                  <a:pt x="3229" y="2856"/>
                </a:cubicBezTo>
                <a:cubicBezTo>
                  <a:pt x="3229" y="2857"/>
                  <a:pt x="3229" y="2857"/>
                  <a:pt x="3229" y="2857"/>
                </a:cubicBezTo>
                <a:cubicBezTo>
                  <a:pt x="3230" y="2857"/>
                  <a:pt x="3231" y="2858"/>
                  <a:pt x="3232" y="2859"/>
                </a:cubicBezTo>
                <a:cubicBezTo>
                  <a:pt x="3338" y="2724"/>
                  <a:pt x="3447" y="2584"/>
                  <a:pt x="3579" y="2311"/>
                </a:cubicBezTo>
                <a:cubicBezTo>
                  <a:pt x="3589" y="2322"/>
                  <a:pt x="3603" y="2322"/>
                  <a:pt x="3616" y="2310"/>
                </a:cubicBezTo>
                <a:cubicBezTo>
                  <a:pt x="3653" y="2277"/>
                  <a:pt x="3660" y="2166"/>
                  <a:pt x="3615" y="2163"/>
                </a:cubicBezTo>
                <a:cubicBezTo>
                  <a:pt x="3612" y="2163"/>
                  <a:pt x="3609" y="2164"/>
                  <a:pt x="3606" y="2165"/>
                </a:cubicBezTo>
                <a:cubicBezTo>
                  <a:pt x="3607" y="2165"/>
                  <a:pt x="3607" y="2164"/>
                  <a:pt x="3608" y="2164"/>
                </a:cubicBezTo>
                <a:cubicBezTo>
                  <a:pt x="3597" y="1947"/>
                  <a:pt x="3579" y="1583"/>
                  <a:pt x="3313" y="1074"/>
                </a:cubicBezTo>
                <a:cubicBezTo>
                  <a:pt x="3312" y="1074"/>
                  <a:pt x="3312" y="1074"/>
                  <a:pt x="3312" y="1074"/>
                </a:cubicBezTo>
                <a:cubicBezTo>
                  <a:pt x="3317" y="1072"/>
                  <a:pt x="3320" y="1068"/>
                  <a:pt x="3322" y="1062"/>
                </a:cubicBezTo>
                <a:cubicBezTo>
                  <a:pt x="3329" y="1045"/>
                  <a:pt x="3319" y="1013"/>
                  <a:pt x="3302" y="987"/>
                </a:cubicBezTo>
                <a:cubicBezTo>
                  <a:pt x="3398" y="871"/>
                  <a:pt x="3441" y="784"/>
                  <a:pt x="3390" y="653"/>
                </a:cubicBezTo>
                <a:cubicBezTo>
                  <a:pt x="3389" y="653"/>
                  <a:pt x="3388" y="652"/>
                  <a:pt x="3388" y="651"/>
                </a:cubicBezTo>
                <a:cubicBezTo>
                  <a:pt x="3407" y="671"/>
                  <a:pt x="3420" y="682"/>
                  <a:pt x="3423" y="682"/>
                </a:cubicBezTo>
                <a:cubicBezTo>
                  <a:pt x="3424" y="678"/>
                  <a:pt x="3414" y="664"/>
                  <a:pt x="3400" y="647"/>
                </a:cubicBezTo>
                <a:cubicBezTo>
                  <a:pt x="3400" y="648"/>
                  <a:pt x="3400" y="648"/>
                  <a:pt x="3400" y="648"/>
                </a:cubicBezTo>
                <a:cubicBezTo>
                  <a:pt x="3416" y="664"/>
                  <a:pt x="3439" y="683"/>
                  <a:pt x="3455" y="700"/>
                </a:cubicBezTo>
                <a:cubicBezTo>
                  <a:pt x="3452" y="696"/>
                  <a:pt x="3449" y="693"/>
                  <a:pt x="3446" y="690"/>
                </a:cubicBezTo>
                <a:cubicBezTo>
                  <a:pt x="3430" y="674"/>
                  <a:pt x="3410" y="653"/>
                  <a:pt x="3393" y="639"/>
                </a:cubicBezTo>
                <a:cubicBezTo>
                  <a:pt x="3366" y="609"/>
                  <a:pt x="3331" y="574"/>
                  <a:pt x="3322" y="572"/>
                </a:cubicBezTo>
                <a:lnTo>
                  <a:pt x="3321" y="572"/>
                </a:lnTo>
                <a:close/>
                <a:moveTo>
                  <a:pt x="3300" y="3356"/>
                </a:moveTo>
                <a:cubicBezTo>
                  <a:pt x="3293" y="3363"/>
                  <a:pt x="3287" y="3369"/>
                  <a:pt x="3282" y="3375"/>
                </a:cubicBezTo>
                <a:cubicBezTo>
                  <a:pt x="3283" y="3374"/>
                  <a:pt x="3284" y="3373"/>
                  <a:pt x="3285" y="3372"/>
                </a:cubicBezTo>
                <a:cubicBezTo>
                  <a:pt x="3201" y="3425"/>
                  <a:pt x="3134" y="3467"/>
                  <a:pt x="2970" y="3541"/>
                </a:cubicBezTo>
                <a:cubicBezTo>
                  <a:pt x="2970" y="3541"/>
                  <a:pt x="2970" y="3541"/>
                  <a:pt x="2970" y="3541"/>
                </a:cubicBezTo>
                <a:cubicBezTo>
                  <a:pt x="2968" y="3543"/>
                  <a:pt x="2966" y="3545"/>
                  <a:pt x="2965" y="3547"/>
                </a:cubicBezTo>
                <a:cubicBezTo>
                  <a:pt x="3058" y="3504"/>
                  <a:pt x="3163" y="3456"/>
                  <a:pt x="3277" y="3380"/>
                </a:cubicBezTo>
                <a:cubicBezTo>
                  <a:pt x="3278" y="3379"/>
                  <a:pt x="3278" y="3379"/>
                  <a:pt x="3279" y="3378"/>
                </a:cubicBezTo>
                <a:cubicBezTo>
                  <a:pt x="3262" y="3396"/>
                  <a:pt x="3259" y="3402"/>
                  <a:pt x="3259" y="3405"/>
                </a:cubicBezTo>
                <a:cubicBezTo>
                  <a:pt x="3259" y="3404"/>
                  <a:pt x="3259" y="3404"/>
                  <a:pt x="3259" y="3404"/>
                </a:cubicBezTo>
                <a:cubicBezTo>
                  <a:pt x="3095" y="3543"/>
                  <a:pt x="2992" y="3622"/>
                  <a:pt x="2806" y="3715"/>
                </a:cubicBezTo>
                <a:cubicBezTo>
                  <a:pt x="2959" y="3640"/>
                  <a:pt x="3073" y="3566"/>
                  <a:pt x="3259" y="3405"/>
                </a:cubicBezTo>
                <a:cubicBezTo>
                  <a:pt x="3259" y="3405"/>
                  <a:pt x="3259" y="3405"/>
                  <a:pt x="3259" y="3405"/>
                </a:cubicBezTo>
                <a:cubicBezTo>
                  <a:pt x="3259" y="3405"/>
                  <a:pt x="3259" y="3405"/>
                  <a:pt x="3259" y="3405"/>
                </a:cubicBezTo>
                <a:cubicBezTo>
                  <a:pt x="3271" y="3406"/>
                  <a:pt x="3371" y="3307"/>
                  <a:pt x="3365" y="3300"/>
                </a:cubicBezTo>
                <a:cubicBezTo>
                  <a:pt x="3364" y="3300"/>
                  <a:pt x="3364" y="3300"/>
                  <a:pt x="3364" y="3300"/>
                </a:cubicBezTo>
                <a:cubicBezTo>
                  <a:pt x="3361" y="3300"/>
                  <a:pt x="3349" y="3306"/>
                  <a:pt x="3300" y="3356"/>
                </a:cubicBezTo>
                <a:close/>
                <a:moveTo>
                  <a:pt x="2666" y="3780"/>
                </a:moveTo>
                <a:cubicBezTo>
                  <a:pt x="2662" y="3781"/>
                  <a:pt x="2662" y="3781"/>
                  <a:pt x="2588" y="3808"/>
                </a:cubicBezTo>
                <a:cubicBezTo>
                  <a:pt x="2529" y="3830"/>
                  <a:pt x="2529" y="3830"/>
                  <a:pt x="2527" y="3831"/>
                </a:cubicBezTo>
                <a:cubicBezTo>
                  <a:pt x="2528" y="3832"/>
                  <a:pt x="2531" y="3831"/>
                  <a:pt x="2534" y="3830"/>
                </a:cubicBezTo>
                <a:cubicBezTo>
                  <a:pt x="2469" y="3851"/>
                  <a:pt x="2406" y="3870"/>
                  <a:pt x="2332" y="3885"/>
                </a:cubicBezTo>
                <a:cubicBezTo>
                  <a:pt x="2393" y="3873"/>
                  <a:pt x="2450" y="3857"/>
                  <a:pt x="2535" y="3830"/>
                </a:cubicBezTo>
                <a:cubicBezTo>
                  <a:pt x="2564" y="3823"/>
                  <a:pt x="2656" y="3788"/>
                  <a:pt x="2666" y="3781"/>
                </a:cubicBezTo>
                <a:lnTo>
                  <a:pt x="2666" y="3780"/>
                </a:lnTo>
                <a:close/>
                <a:moveTo>
                  <a:pt x="2357" y="46"/>
                </a:moveTo>
                <a:cubicBezTo>
                  <a:pt x="2358" y="46"/>
                  <a:pt x="2358" y="46"/>
                  <a:pt x="2378" y="51"/>
                </a:cubicBezTo>
                <a:cubicBezTo>
                  <a:pt x="2386" y="53"/>
                  <a:pt x="2405" y="59"/>
                  <a:pt x="2426" y="64"/>
                </a:cubicBezTo>
                <a:cubicBezTo>
                  <a:pt x="2500" y="84"/>
                  <a:pt x="2500" y="84"/>
                  <a:pt x="2501" y="85"/>
                </a:cubicBezTo>
                <a:cubicBezTo>
                  <a:pt x="2501" y="84"/>
                  <a:pt x="2500" y="84"/>
                  <a:pt x="2499" y="83"/>
                </a:cubicBezTo>
                <a:cubicBezTo>
                  <a:pt x="2500" y="83"/>
                  <a:pt x="2500" y="84"/>
                  <a:pt x="2501" y="84"/>
                </a:cubicBezTo>
                <a:cubicBezTo>
                  <a:pt x="2501" y="84"/>
                  <a:pt x="2500" y="84"/>
                  <a:pt x="2500" y="84"/>
                </a:cubicBezTo>
                <a:cubicBezTo>
                  <a:pt x="2501" y="84"/>
                  <a:pt x="2502" y="84"/>
                  <a:pt x="2503" y="85"/>
                </a:cubicBezTo>
                <a:cubicBezTo>
                  <a:pt x="2585" y="115"/>
                  <a:pt x="2662" y="144"/>
                  <a:pt x="2738" y="176"/>
                </a:cubicBezTo>
                <a:cubicBezTo>
                  <a:pt x="2875" y="237"/>
                  <a:pt x="3014" y="316"/>
                  <a:pt x="3170" y="442"/>
                </a:cubicBezTo>
                <a:cubicBezTo>
                  <a:pt x="3062" y="354"/>
                  <a:pt x="2940" y="270"/>
                  <a:pt x="2779" y="194"/>
                </a:cubicBezTo>
                <a:cubicBezTo>
                  <a:pt x="2852" y="226"/>
                  <a:pt x="2923" y="262"/>
                  <a:pt x="2995" y="305"/>
                </a:cubicBezTo>
                <a:cubicBezTo>
                  <a:pt x="2865" y="224"/>
                  <a:pt x="2702" y="144"/>
                  <a:pt x="2496" y="82"/>
                </a:cubicBezTo>
                <a:cubicBezTo>
                  <a:pt x="2478" y="75"/>
                  <a:pt x="2409" y="56"/>
                  <a:pt x="2375" y="49"/>
                </a:cubicBezTo>
                <a:cubicBezTo>
                  <a:pt x="2322" y="37"/>
                  <a:pt x="2284" y="28"/>
                  <a:pt x="2234" y="21"/>
                </a:cubicBezTo>
                <a:cubicBezTo>
                  <a:pt x="2274" y="27"/>
                  <a:pt x="2316" y="35"/>
                  <a:pt x="2373" y="48"/>
                </a:cubicBezTo>
                <a:cubicBezTo>
                  <a:pt x="2366" y="47"/>
                  <a:pt x="2360" y="46"/>
                  <a:pt x="2357" y="46"/>
                </a:cubicBezTo>
                <a:close/>
                <a:moveTo>
                  <a:pt x="3768" y="1485"/>
                </a:moveTo>
                <a:cubicBezTo>
                  <a:pt x="3768" y="1486"/>
                  <a:pt x="3769" y="1486"/>
                  <a:pt x="3769" y="1486"/>
                </a:cubicBezTo>
                <a:cubicBezTo>
                  <a:pt x="3732" y="1287"/>
                  <a:pt x="3682" y="1015"/>
                  <a:pt x="3420" y="681"/>
                </a:cubicBezTo>
                <a:cubicBezTo>
                  <a:pt x="3416" y="678"/>
                  <a:pt x="3416" y="678"/>
                  <a:pt x="3416" y="678"/>
                </a:cubicBezTo>
                <a:cubicBezTo>
                  <a:pt x="3535" y="840"/>
                  <a:pt x="3698" y="1061"/>
                  <a:pt x="3765" y="1483"/>
                </a:cubicBezTo>
                <a:cubicBezTo>
                  <a:pt x="3766" y="1484"/>
                  <a:pt x="3766" y="1484"/>
                  <a:pt x="3766" y="1484"/>
                </a:cubicBezTo>
                <a:cubicBezTo>
                  <a:pt x="3766" y="1484"/>
                  <a:pt x="3767" y="1484"/>
                  <a:pt x="3767" y="1485"/>
                </a:cubicBezTo>
                <a:cubicBezTo>
                  <a:pt x="3765" y="1483"/>
                  <a:pt x="3762" y="1482"/>
                  <a:pt x="3760" y="1482"/>
                </a:cubicBezTo>
                <a:cubicBezTo>
                  <a:pt x="3741" y="1485"/>
                  <a:pt x="3745" y="1530"/>
                  <a:pt x="3754" y="1567"/>
                </a:cubicBezTo>
                <a:cubicBezTo>
                  <a:pt x="3766" y="1622"/>
                  <a:pt x="3787" y="1645"/>
                  <a:pt x="3798" y="1629"/>
                </a:cubicBezTo>
                <a:cubicBezTo>
                  <a:pt x="3802" y="1623"/>
                  <a:pt x="3804" y="1611"/>
                  <a:pt x="3803" y="1596"/>
                </a:cubicBezTo>
                <a:cubicBezTo>
                  <a:pt x="3803" y="1597"/>
                  <a:pt x="3803" y="1599"/>
                  <a:pt x="3804" y="1600"/>
                </a:cubicBezTo>
                <a:cubicBezTo>
                  <a:pt x="3812" y="1625"/>
                  <a:pt x="3835" y="1653"/>
                  <a:pt x="3849" y="1675"/>
                </a:cubicBezTo>
                <a:cubicBezTo>
                  <a:pt x="3851" y="1679"/>
                  <a:pt x="3889" y="1742"/>
                  <a:pt x="3906" y="1836"/>
                </a:cubicBezTo>
                <a:cubicBezTo>
                  <a:pt x="3895" y="1765"/>
                  <a:pt x="3874" y="1693"/>
                  <a:pt x="3803" y="1589"/>
                </a:cubicBezTo>
                <a:cubicBezTo>
                  <a:pt x="3803" y="1591"/>
                  <a:pt x="3803" y="1592"/>
                  <a:pt x="3803" y="1594"/>
                </a:cubicBezTo>
                <a:cubicBezTo>
                  <a:pt x="3802" y="1564"/>
                  <a:pt x="3792" y="1523"/>
                  <a:pt x="3779" y="1500"/>
                </a:cubicBezTo>
                <a:cubicBezTo>
                  <a:pt x="3769" y="1337"/>
                  <a:pt x="3754" y="1113"/>
                  <a:pt x="3557" y="833"/>
                </a:cubicBezTo>
                <a:cubicBezTo>
                  <a:pt x="3553" y="827"/>
                  <a:pt x="3549" y="821"/>
                  <a:pt x="3545" y="815"/>
                </a:cubicBezTo>
                <a:cubicBezTo>
                  <a:pt x="3639" y="958"/>
                  <a:pt x="3767" y="1153"/>
                  <a:pt x="3775" y="1492"/>
                </a:cubicBezTo>
                <a:cubicBezTo>
                  <a:pt x="3773" y="1490"/>
                  <a:pt x="3770" y="1487"/>
                  <a:pt x="3768" y="1485"/>
                </a:cubicBezTo>
                <a:close/>
                <a:moveTo>
                  <a:pt x="2158" y="3902"/>
                </a:moveTo>
                <a:cubicBezTo>
                  <a:pt x="2318" y="3877"/>
                  <a:pt x="2424" y="3855"/>
                  <a:pt x="2562" y="3818"/>
                </a:cubicBezTo>
                <a:cubicBezTo>
                  <a:pt x="2565" y="3817"/>
                  <a:pt x="2569" y="3815"/>
                  <a:pt x="2572" y="3814"/>
                </a:cubicBezTo>
                <a:cubicBezTo>
                  <a:pt x="2465" y="3843"/>
                  <a:pt x="2361" y="3869"/>
                  <a:pt x="2167" y="3900"/>
                </a:cubicBezTo>
                <a:cubicBezTo>
                  <a:pt x="2177" y="3898"/>
                  <a:pt x="2186" y="3895"/>
                  <a:pt x="2189" y="3893"/>
                </a:cubicBezTo>
                <a:cubicBezTo>
                  <a:pt x="2188" y="3893"/>
                  <a:pt x="2188" y="3893"/>
                  <a:pt x="2188" y="3893"/>
                </a:cubicBezTo>
                <a:cubicBezTo>
                  <a:pt x="2187" y="3893"/>
                  <a:pt x="2187" y="3893"/>
                  <a:pt x="2125" y="3905"/>
                </a:cubicBezTo>
                <a:cubicBezTo>
                  <a:pt x="2117" y="3907"/>
                  <a:pt x="2110" y="3908"/>
                  <a:pt x="2102" y="3909"/>
                </a:cubicBezTo>
                <a:cubicBezTo>
                  <a:pt x="2048" y="3916"/>
                  <a:pt x="2020" y="3919"/>
                  <a:pt x="1985" y="3921"/>
                </a:cubicBezTo>
                <a:cubicBezTo>
                  <a:pt x="2011" y="3920"/>
                  <a:pt x="2038" y="3918"/>
                  <a:pt x="2093" y="3911"/>
                </a:cubicBezTo>
                <a:cubicBezTo>
                  <a:pt x="2089" y="3912"/>
                  <a:pt x="2085" y="3912"/>
                  <a:pt x="2080" y="3914"/>
                </a:cubicBezTo>
                <a:cubicBezTo>
                  <a:pt x="2085" y="3914"/>
                  <a:pt x="2106" y="3911"/>
                  <a:pt x="2129" y="3907"/>
                </a:cubicBezTo>
                <a:cubicBezTo>
                  <a:pt x="2127" y="3908"/>
                  <a:pt x="2125" y="3909"/>
                  <a:pt x="2123" y="3910"/>
                </a:cubicBezTo>
                <a:cubicBezTo>
                  <a:pt x="2115" y="3914"/>
                  <a:pt x="2083" y="3917"/>
                  <a:pt x="2071" y="3918"/>
                </a:cubicBezTo>
                <a:cubicBezTo>
                  <a:pt x="2069" y="3918"/>
                  <a:pt x="2067" y="3918"/>
                  <a:pt x="2065" y="3919"/>
                </a:cubicBezTo>
                <a:cubicBezTo>
                  <a:pt x="2115" y="3915"/>
                  <a:pt x="2131" y="3910"/>
                  <a:pt x="2138" y="3906"/>
                </a:cubicBezTo>
                <a:cubicBezTo>
                  <a:pt x="2145" y="3904"/>
                  <a:pt x="2152" y="3903"/>
                  <a:pt x="2158" y="3902"/>
                </a:cubicBezTo>
                <a:close/>
                <a:moveTo>
                  <a:pt x="1824" y="7"/>
                </a:moveTo>
                <a:cubicBezTo>
                  <a:pt x="1757" y="15"/>
                  <a:pt x="1687" y="24"/>
                  <a:pt x="1607" y="41"/>
                </a:cubicBezTo>
                <a:cubicBezTo>
                  <a:pt x="1672" y="26"/>
                  <a:pt x="1744" y="15"/>
                  <a:pt x="1823" y="7"/>
                </a:cubicBezTo>
                <a:cubicBezTo>
                  <a:pt x="1823" y="7"/>
                  <a:pt x="1824" y="7"/>
                  <a:pt x="1825" y="7"/>
                </a:cubicBezTo>
                <a:cubicBezTo>
                  <a:pt x="1826" y="6"/>
                  <a:pt x="1826" y="6"/>
                  <a:pt x="1826" y="6"/>
                </a:cubicBezTo>
                <a:cubicBezTo>
                  <a:pt x="1828" y="6"/>
                  <a:pt x="1830" y="6"/>
                  <a:pt x="1832" y="6"/>
                </a:cubicBezTo>
                <a:cubicBezTo>
                  <a:pt x="1831" y="6"/>
                  <a:pt x="1831" y="6"/>
                  <a:pt x="1831" y="6"/>
                </a:cubicBezTo>
                <a:cubicBezTo>
                  <a:pt x="1842" y="5"/>
                  <a:pt x="1861" y="3"/>
                  <a:pt x="1885" y="2"/>
                </a:cubicBezTo>
                <a:cubicBezTo>
                  <a:pt x="1887" y="2"/>
                  <a:pt x="1890" y="2"/>
                  <a:pt x="1892" y="2"/>
                </a:cubicBezTo>
                <a:cubicBezTo>
                  <a:pt x="1893" y="2"/>
                  <a:pt x="1894" y="2"/>
                  <a:pt x="1894" y="2"/>
                </a:cubicBezTo>
                <a:cubicBezTo>
                  <a:pt x="1895" y="2"/>
                  <a:pt x="1895" y="2"/>
                  <a:pt x="1895" y="2"/>
                </a:cubicBezTo>
                <a:cubicBezTo>
                  <a:pt x="1897" y="2"/>
                  <a:pt x="1899" y="2"/>
                  <a:pt x="1901" y="2"/>
                </a:cubicBezTo>
                <a:cubicBezTo>
                  <a:pt x="1919" y="1"/>
                  <a:pt x="1936" y="0"/>
                  <a:pt x="1954" y="0"/>
                </a:cubicBezTo>
                <a:cubicBezTo>
                  <a:pt x="1941" y="0"/>
                  <a:pt x="1928" y="1"/>
                  <a:pt x="1915" y="2"/>
                </a:cubicBezTo>
                <a:cubicBezTo>
                  <a:pt x="1931" y="1"/>
                  <a:pt x="1947" y="1"/>
                  <a:pt x="1963" y="1"/>
                </a:cubicBezTo>
                <a:cubicBezTo>
                  <a:pt x="1959" y="1"/>
                  <a:pt x="1956" y="0"/>
                  <a:pt x="1955" y="0"/>
                </a:cubicBezTo>
                <a:cubicBezTo>
                  <a:pt x="1965" y="1"/>
                  <a:pt x="1974" y="2"/>
                  <a:pt x="1980" y="3"/>
                </a:cubicBezTo>
                <a:cubicBezTo>
                  <a:pt x="1979" y="3"/>
                  <a:pt x="1979" y="3"/>
                  <a:pt x="1979" y="3"/>
                </a:cubicBezTo>
                <a:cubicBezTo>
                  <a:pt x="2128" y="26"/>
                  <a:pt x="2437" y="128"/>
                  <a:pt x="2452" y="140"/>
                </a:cubicBezTo>
                <a:cubicBezTo>
                  <a:pt x="2182" y="45"/>
                  <a:pt x="2070" y="22"/>
                  <a:pt x="1981" y="3"/>
                </a:cubicBezTo>
                <a:cubicBezTo>
                  <a:pt x="1984" y="4"/>
                  <a:pt x="1986" y="4"/>
                  <a:pt x="1986" y="5"/>
                </a:cubicBezTo>
                <a:cubicBezTo>
                  <a:pt x="1985" y="5"/>
                  <a:pt x="1982" y="5"/>
                  <a:pt x="1976" y="3"/>
                </a:cubicBezTo>
                <a:cubicBezTo>
                  <a:pt x="1974" y="3"/>
                  <a:pt x="1972" y="3"/>
                  <a:pt x="1970" y="2"/>
                </a:cubicBezTo>
                <a:cubicBezTo>
                  <a:pt x="1970" y="3"/>
                  <a:pt x="1970" y="3"/>
                  <a:pt x="1970" y="4"/>
                </a:cubicBezTo>
                <a:cubicBezTo>
                  <a:pt x="1956" y="10"/>
                  <a:pt x="1955" y="10"/>
                  <a:pt x="1599" y="80"/>
                </a:cubicBezTo>
                <a:cubicBezTo>
                  <a:pt x="1599" y="80"/>
                  <a:pt x="1598" y="80"/>
                  <a:pt x="1598" y="80"/>
                </a:cubicBezTo>
                <a:cubicBezTo>
                  <a:pt x="1723" y="68"/>
                  <a:pt x="1849" y="57"/>
                  <a:pt x="1974" y="46"/>
                </a:cubicBezTo>
                <a:cubicBezTo>
                  <a:pt x="1974" y="47"/>
                  <a:pt x="1975" y="48"/>
                  <a:pt x="1975" y="49"/>
                </a:cubicBezTo>
                <a:cubicBezTo>
                  <a:pt x="1972" y="49"/>
                  <a:pt x="1690" y="75"/>
                  <a:pt x="1591" y="84"/>
                </a:cubicBezTo>
                <a:cubicBezTo>
                  <a:pt x="1563" y="96"/>
                  <a:pt x="1527" y="110"/>
                  <a:pt x="1521" y="108"/>
                </a:cubicBezTo>
                <a:cubicBezTo>
                  <a:pt x="1515" y="106"/>
                  <a:pt x="1526" y="98"/>
                  <a:pt x="1555" y="85"/>
                </a:cubicBezTo>
                <a:cubicBezTo>
                  <a:pt x="1581" y="74"/>
                  <a:pt x="1611" y="64"/>
                  <a:pt x="1622" y="64"/>
                </a:cubicBezTo>
                <a:cubicBezTo>
                  <a:pt x="1623" y="64"/>
                  <a:pt x="1623" y="64"/>
                  <a:pt x="1624" y="64"/>
                </a:cubicBezTo>
                <a:cubicBezTo>
                  <a:pt x="1624" y="66"/>
                  <a:pt x="1616" y="71"/>
                  <a:pt x="1605" y="77"/>
                </a:cubicBezTo>
                <a:cubicBezTo>
                  <a:pt x="1961" y="6"/>
                  <a:pt x="1961" y="6"/>
                  <a:pt x="1967" y="4"/>
                </a:cubicBezTo>
                <a:cubicBezTo>
                  <a:pt x="1968" y="3"/>
                  <a:pt x="1968" y="2"/>
                  <a:pt x="1968" y="2"/>
                </a:cubicBezTo>
                <a:cubicBezTo>
                  <a:pt x="1967" y="2"/>
                  <a:pt x="1967" y="2"/>
                  <a:pt x="1966" y="1"/>
                </a:cubicBezTo>
                <a:cubicBezTo>
                  <a:pt x="1946" y="2"/>
                  <a:pt x="1926" y="2"/>
                  <a:pt x="1907" y="2"/>
                </a:cubicBezTo>
                <a:cubicBezTo>
                  <a:pt x="1882" y="4"/>
                  <a:pt x="1857" y="5"/>
                  <a:pt x="1833" y="6"/>
                </a:cubicBezTo>
                <a:cubicBezTo>
                  <a:pt x="1814" y="8"/>
                  <a:pt x="1793" y="11"/>
                  <a:pt x="1773" y="14"/>
                </a:cubicBezTo>
                <a:cubicBezTo>
                  <a:pt x="1791" y="11"/>
                  <a:pt x="1809" y="9"/>
                  <a:pt x="1829" y="7"/>
                </a:cubicBezTo>
                <a:cubicBezTo>
                  <a:pt x="1827" y="7"/>
                  <a:pt x="1825" y="7"/>
                  <a:pt x="1824" y="7"/>
                </a:cubicBezTo>
                <a:close/>
                <a:moveTo>
                  <a:pt x="1965" y="1"/>
                </a:moveTo>
                <a:cubicBezTo>
                  <a:pt x="1965" y="1"/>
                  <a:pt x="1965" y="1"/>
                  <a:pt x="1965" y="1"/>
                </a:cubicBezTo>
                <a:cubicBezTo>
                  <a:pt x="1965" y="1"/>
                  <a:pt x="1965" y="1"/>
                  <a:pt x="1965" y="1"/>
                </a:cubicBezTo>
                <a:close/>
                <a:moveTo>
                  <a:pt x="1687" y="3896"/>
                </a:moveTo>
                <a:cubicBezTo>
                  <a:pt x="1813" y="3913"/>
                  <a:pt x="1889" y="3919"/>
                  <a:pt x="1925" y="3921"/>
                </a:cubicBezTo>
                <a:cubicBezTo>
                  <a:pt x="1841" y="3916"/>
                  <a:pt x="1733" y="3903"/>
                  <a:pt x="1693" y="3897"/>
                </a:cubicBezTo>
                <a:cubicBezTo>
                  <a:pt x="1713" y="3901"/>
                  <a:pt x="1729" y="3905"/>
                  <a:pt x="1729" y="3905"/>
                </a:cubicBezTo>
                <a:cubicBezTo>
                  <a:pt x="1726" y="3905"/>
                  <a:pt x="1701" y="3901"/>
                  <a:pt x="1672" y="3896"/>
                </a:cubicBezTo>
                <a:cubicBezTo>
                  <a:pt x="1673" y="3896"/>
                  <a:pt x="1675" y="3897"/>
                  <a:pt x="1676" y="3897"/>
                </a:cubicBezTo>
                <a:cubicBezTo>
                  <a:pt x="1730" y="3912"/>
                  <a:pt x="1807" y="3917"/>
                  <a:pt x="1853" y="3920"/>
                </a:cubicBezTo>
                <a:cubicBezTo>
                  <a:pt x="1848" y="3919"/>
                  <a:pt x="1844" y="3919"/>
                  <a:pt x="1839" y="3919"/>
                </a:cubicBezTo>
                <a:cubicBezTo>
                  <a:pt x="1729" y="3912"/>
                  <a:pt x="1690" y="3902"/>
                  <a:pt x="1665" y="3895"/>
                </a:cubicBezTo>
                <a:cubicBezTo>
                  <a:pt x="1666" y="3895"/>
                  <a:pt x="1667" y="3895"/>
                  <a:pt x="1668" y="3895"/>
                </a:cubicBezTo>
                <a:cubicBezTo>
                  <a:pt x="1664" y="3895"/>
                  <a:pt x="1661" y="3894"/>
                  <a:pt x="1657" y="3893"/>
                </a:cubicBezTo>
                <a:cubicBezTo>
                  <a:pt x="1638" y="3889"/>
                  <a:pt x="1598" y="3881"/>
                  <a:pt x="1596" y="3878"/>
                </a:cubicBezTo>
                <a:cubicBezTo>
                  <a:pt x="1598" y="3878"/>
                  <a:pt x="1611" y="3881"/>
                  <a:pt x="1629" y="3884"/>
                </a:cubicBezTo>
                <a:cubicBezTo>
                  <a:pt x="1529" y="3852"/>
                  <a:pt x="1515" y="3826"/>
                  <a:pt x="1496" y="3792"/>
                </a:cubicBezTo>
                <a:cubicBezTo>
                  <a:pt x="1498" y="3793"/>
                  <a:pt x="1501" y="3794"/>
                  <a:pt x="1503" y="3795"/>
                </a:cubicBezTo>
                <a:cubicBezTo>
                  <a:pt x="1495" y="3791"/>
                  <a:pt x="1487" y="3787"/>
                  <a:pt x="1478" y="3782"/>
                </a:cubicBezTo>
                <a:cubicBezTo>
                  <a:pt x="1471" y="3778"/>
                  <a:pt x="1459" y="3770"/>
                  <a:pt x="1452" y="3763"/>
                </a:cubicBezTo>
                <a:cubicBezTo>
                  <a:pt x="1445" y="3755"/>
                  <a:pt x="1445" y="3750"/>
                  <a:pt x="1453" y="3750"/>
                </a:cubicBezTo>
                <a:cubicBezTo>
                  <a:pt x="1464" y="3750"/>
                  <a:pt x="1480" y="3757"/>
                  <a:pt x="1497" y="3766"/>
                </a:cubicBezTo>
                <a:cubicBezTo>
                  <a:pt x="1496" y="3766"/>
                  <a:pt x="1496" y="3766"/>
                  <a:pt x="1496" y="3766"/>
                </a:cubicBezTo>
                <a:cubicBezTo>
                  <a:pt x="1495" y="3765"/>
                  <a:pt x="1495" y="3765"/>
                  <a:pt x="1495" y="3765"/>
                </a:cubicBezTo>
                <a:cubicBezTo>
                  <a:pt x="1531" y="3663"/>
                  <a:pt x="1717" y="3563"/>
                  <a:pt x="2006" y="3435"/>
                </a:cubicBezTo>
                <a:cubicBezTo>
                  <a:pt x="2006" y="3435"/>
                  <a:pt x="2006" y="3435"/>
                  <a:pt x="2006" y="3435"/>
                </a:cubicBezTo>
                <a:cubicBezTo>
                  <a:pt x="2005" y="3431"/>
                  <a:pt x="2004" y="3425"/>
                  <a:pt x="2004" y="3419"/>
                </a:cubicBezTo>
                <a:cubicBezTo>
                  <a:pt x="2004" y="3411"/>
                  <a:pt x="2006" y="3401"/>
                  <a:pt x="2010" y="3393"/>
                </a:cubicBezTo>
                <a:cubicBezTo>
                  <a:pt x="2010" y="3394"/>
                  <a:pt x="2010" y="3394"/>
                  <a:pt x="2010" y="3394"/>
                </a:cubicBezTo>
                <a:cubicBezTo>
                  <a:pt x="1737" y="3239"/>
                  <a:pt x="1458" y="3095"/>
                  <a:pt x="1185" y="2940"/>
                </a:cubicBezTo>
                <a:cubicBezTo>
                  <a:pt x="1004" y="2837"/>
                  <a:pt x="972" y="2815"/>
                  <a:pt x="838" y="2726"/>
                </a:cubicBezTo>
                <a:cubicBezTo>
                  <a:pt x="838" y="2724"/>
                  <a:pt x="838" y="2722"/>
                  <a:pt x="839" y="2720"/>
                </a:cubicBezTo>
                <a:cubicBezTo>
                  <a:pt x="1219" y="2962"/>
                  <a:pt x="1625" y="3159"/>
                  <a:pt x="2013" y="3388"/>
                </a:cubicBezTo>
                <a:cubicBezTo>
                  <a:pt x="2013" y="3389"/>
                  <a:pt x="2013" y="3390"/>
                  <a:pt x="2012" y="3390"/>
                </a:cubicBezTo>
                <a:cubicBezTo>
                  <a:pt x="2021" y="3377"/>
                  <a:pt x="2036" y="3367"/>
                  <a:pt x="2062" y="3366"/>
                </a:cubicBezTo>
                <a:cubicBezTo>
                  <a:pt x="2065" y="3366"/>
                  <a:pt x="2068" y="3366"/>
                  <a:pt x="2071" y="3366"/>
                </a:cubicBezTo>
                <a:cubicBezTo>
                  <a:pt x="2069" y="3366"/>
                  <a:pt x="2068" y="3366"/>
                  <a:pt x="2066" y="3366"/>
                </a:cubicBezTo>
                <a:cubicBezTo>
                  <a:pt x="2065" y="3366"/>
                  <a:pt x="2065" y="3366"/>
                  <a:pt x="2065" y="3366"/>
                </a:cubicBezTo>
                <a:cubicBezTo>
                  <a:pt x="2177" y="2902"/>
                  <a:pt x="2206" y="2759"/>
                  <a:pt x="2251" y="2542"/>
                </a:cubicBezTo>
                <a:cubicBezTo>
                  <a:pt x="2224" y="2537"/>
                  <a:pt x="2201" y="2518"/>
                  <a:pt x="2197" y="2485"/>
                </a:cubicBezTo>
                <a:cubicBezTo>
                  <a:pt x="2197" y="2486"/>
                  <a:pt x="2197" y="2486"/>
                  <a:pt x="2197" y="2486"/>
                </a:cubicBezTo>
                <a:cubicBezTo>
                  <a:pt x="1733" y="2548"/>
                  <a:pt x="1733" y="2548"/>
                  <a:pt x="834" y="2681"/>
                </a:cubicBezTo>
                <a:cubicBezTo>
                  <a:pt x="840" y="2701"/>
                  <a:pt x="841" y="2722"/>
                  <a:pt x="835" y="2736"/>
                </a:cubicBezTo>
                <a:cubicBezTo>
                  <a:pt x="818" y="2776"/>
                  <a:pt x="754" y="2761"/>
                  <a:pt x="732" y="2698"/>
                </a:cubicBezTo>
                <a:cubicBezTo>
                  <a:pt x="719" y="2660"/>
                  <a:pt x="723" y="2619"/>
                  <a:pt x="764" y="2617"/>
                </a:cubicBezTo>
                <a:cubicBezTo>
                  <a:pt x="771" y="2617"/>
                  <a:pt x="778" y="2618"/>
                  <a:pt x="785" y="2621"/>
                </a:cubicBezTo>
                <a:cubicBezTo>
                  <a:pt x="830" y="2347"/>
                  <a:pt x="875" y="2169"/>
                  <a:pt x="1037" y="1781"/>
                </a:cubicBezTo>
                <a:cubicBezTo>
                  <a:pt x="1040" y="1782"/>
                  <a:pt x="1044" y="1784"/>
                  <a:pt x="1047" y="1786"/>
                </a:cubicBezTo>
                <a:cubicBezTo>
                  <a:pt x="888" y="2166"/>
                  <a:pt x="850" y="2318"/>
                  <a:pt x="790" y="2623"/>
                </a:cubicBezTo>
                <a:cubicBezTo>
                  <a:pt x="809" y="2633"/>
                  <a:pt x="823" y="2652"/>
                  <a:pt x="831" y="2673"/>
                </a:cubicBezTo>
                <a:cubicBezTo>
                  <a:pt x="1195" y="2606"/>
                  <a:pt x="1572" y="2556"/>
                  <a:pt x="2196" y="2474"/>
                </a:cubicBezTo>
                <a:cubicBezTo>
                  <a:pt x="2196" y="2476"/>
                  <a:pt x="2196" y="2479"/>
                  <a:pt x="2197" y="2482"/>
                </a:cubicBezTo>
                <a:cubicBezTo>
                  <a:pt x="2196" y="2478"/>
                  <a:pt x="2196" y="2474"/>
                  <a:pt x="2196" y="2470"/>
                </a:cubicBezTo>
                <a:cubicBezTo>
                  <a:pt x="2196" y="2458"/>
                  <a:pt x="2199" y="2445"/>
                  <a:pt x="2206" y="2433"/>
                </a:cubicBezTo>
                <a:cubicBezTo>
                  <a:pt x="2205" y="2434"/>
                  <a:pt x="2205" y="2435"/>
                  <a:pt x="2204" y="2436"/>
                </a:cubicBezTo>
                <a:cubicBezTo>
                  <a:pt x="1393" y="1945"/>
                  <a:pt x="1393" y="1945"/>
                  <a:pt x="1128" y="1758"/>
                </a:cubicBezTo>
                <a:cubicBezTo>
                  <a:pt x="1130" y="1755"/>
                  <a:pt x="1132" y="1751"/>
                  <a:pt x="1134" y="1747"/>
                </a:cubicBezTo>
                <a:cubicBezTo>
                  <a:pt x="1412" y="1945"/>
                  <a:pt x="1412" y="1945"/>
                  <a:pt x="2211" y="2425"/>
                </a:cubicBezTo>
                <a:cubicBezTo>
                  <a:pt x="2210" y="2427"/>
                  <a:pt x="2209" y="2429"/>
                  <a:pt x="2207" y="2430"/>
                </a:cubicBezTo>
                <a:cubicBezTo>
                  <a:pt x="2219" y="2411"/>
                  <a:pt x="2240" y="2397"/>
                  <a:pt x="2274" y="2395"/>
                </a:cubicBezTo>
                <a:cubicBezTo>
                  <a:pt x="2276" y="2395"/>
                  <a:pt x="2279" y="2395"/>
                  <a:pt x="2281" y="2395"/>
                </a:cubicBezTo>
                <a:cubicBezTo>
                  <a:pt x="2288" y="2396"/>
                  <a:pt x="2295" y="2397"/>
                  <a:pt x="2302" y="2399"/>
                </a:cubicBezTo>
                <a:cubicBezTo>
                  <a:pt x="2301" y="2399"/>
                  <a:pt x="2301" y="2399"/>
                  <a:pt x="2300" y="2399"/>
                </a:cubicBezTo>
                <a:cubicBezTo>
                  <a:pt x="2300" y="2399"/>
                  <a:pt x="2299" y="2398"/>
                  <a:pt x="2299" y="2398"/>
                </a:cubicBezTo>
                <a:cubicBezTo>
                  <a:pt x="2441" y="2094"/>
                  <a:pt x="2486" y="1974"/>
                  <a:pt x="2569" y="1756"/>
                </a:cubicBezTo>
                <a:cubicBezTo>
                  <a:pt x="2548" y="1745"/>
                  <a:pt x="2531" y="1723"/>
                  <a:pt x="2529" y="1689"/>
                </a:cubicBezTo>
                <a:cubicBezTo>
                  <a:pt x="2529" y="1691"/>
                  <a:pt x="2529" y="1692"/>
                  <a:pt x="2529" y="1693"/>
                </a:cubicBezTo>
                <a:cubicBezTo>
                  <a:pt x="1312" y="1715"/>
                  <a:pt x="1311" y="1715"/>
                  <a:pt x="1142" y="1712"/>
                </a:cubicBezTo>
                <a:cubicBezTo>
                  <a:pt x="1140" y="1736"/>
                  <a:pt x="1131" y="1759"/>
                  <a:pt x="1116" y="1772"/>
                </a:cubicBezTo>
                <a:cubicBezTo>
                  <a:pt x="1079" y="1806"/>
                  <a:pt x="1014" y="1792"/>
                  <a:pt x="1008" y="1727"/>
                </a:cubicBezTo>
                <a:cubicBezTo>
                  <a:pt x="1009" y="1733"/>
                  <a:pt x="1009" y="1734"/>
                  <a:pt x="1010" y="1739"/>
                </a:cubicBezTo>
                <a:cubicBezTo>
                  <a:pt x="641" y="1865"/>
                  <a:pt x="500" y="1927"/>
                  <a:pt x="285" y="2040"/>
                </a:cubicBezTo>
                <a:cubicBezTo>
                  <a:pt x="285" y="2037"/>
                  <a:pt x="284" y="2033"/>
                  <a:pt x="284" y="2030"/>
                </a:cubicBezTo>
                <a:cubicBezTo>
                  <a:pt x="284" y="2030"/>
                  <a:pt x="283" y="2029"/>
                  <a:pt x="283" y="2029"/>
                </a:cubicBezTo>
                <a:cubicBezTo>
                  <a:pt x="487" y="1916"/>
                  <a:pt x="650" y="1849"/>
                  <a:pt x="1008" y="1727"/>
                </a:cubicBezTo>
                <a:cubicBezTo>
                  <a:pt x="1008" y="1727"/>
                  <a:pt x="1008" y="1727"/>
                  <a:pt x="1008" y="1727"/>
                </a:cubicBezTo>
                <a:cubicBezTo>
                  <a:pt x="1008" y="1723"/>
                  <a:pt x="1008" y="1718"/>
                  <a:pt x="1008" y="1714"/>
                </a:cubicBezTo>
                <a:cubicBezTo>
                  <a:pt x="1009" y="1699"/>
                  <a:pt x="1012" y="1686"/>
                  <a:pt x="1017" y="1675"/>
                </a:cubicBezTo>
                <a:cubicBezTo>
                  <a:pt x="708" y="1426"/>
                  <a:pt x="618" y="1307"/>
                  <a:pt x="525" y="1165"/>
                </a:cubicBezTo>
                <a:cubicBezTo>
                  <a:pt x="526" y="1163"/>
                  <a:pt x="527" y="1162"/>
                  <a:pt x="528" y="1160"/>
                </a:cubicBezTo>
                <a:cubicBezTo>
                  <a:pt x="519" y="1173"/>
                  <a:pt x="509" y="1183"/>
                  <a:pt x="498" y="1188"/>
                </a:cubicBezTo>
                <a:cubicBezTo>
                  <a:pt x="490" y="1191"/>
                  <a:pt x="483" y="1193"/>
                  <a:pt x="477" y="1191"/>
                </a:cubicBezTo>
                <a:cubicBezTo>
                  <a:pt x="318" y="1535"/>
                  <a:pt x="288" y="1751"/>
                  <a:pt x="256" y="1979"/>
                </a:cubicBezTo>
                <a:cubicBezTo>
                  <a:pt x="255" y="1979"/>
                  <a:pt x="255" y="1979"/>
                  <a:pt x="254" y="1979"/>
                </a:cubicBezTo>
                <a:cubicBezTo>
                  <a:pt x="290" y="1993"/>
                  <a:pt x="297" y="2097"/>
                  <a:pt x="271" y="2128"/>
                </a:cubicBezTo>
                <a:cubicBezTo>
                  <a:pt x="267" y="2132"/>
                  <a:pt x="263" y="2134"/>
                  <a:pt x="259" y="2136"/>
                </a:cubicBezTo>
                <a:cubicBezTo>
                  <a:pt x="260" y="2135"/>
                  <a:pt x="261" y="2135"/>
                  <a:pt x="262" y="2135"/>
                </a:cubicBezTo>
                <a:cubicBezTo>
                  <a:pt x="348" y="2676"/>
                  <a:pt x="580" y="3005"/>
                  <a:pt x="749" y="3246"/>
                </a:cubicBezTo>
                <a:cubicBezTo>
                  <a:pt x="377" y="2781"/>
                  <a:pt x="296" y="2346"/>
                  <a:pt x="257" y="2136"/>
                </a:cubicBezTo>
                <a:cubicBezTo>
                  <a:pt x="257" y="2136"/>
                  <a:pt x="257" y="2136"/>
                  <a:pt x="258" y="2136"/>
                </a:cubicBezTo>
                <a:cubicBezTo>
                  <a:pt x="242" y="2140"/>
                  <a:pt x="223" y="2124"/>
                  <a:pt x="216" y="2085"/>
                </a:cubicBezTo>
                <a:cubicBezTo>
                  <a:pt x="216" y="2087"/>
                  <a:pt x="216" y="2089"/>
                  <a:pt x="217" y="2092"/>
                </a:cubicBezTo>
                <a:cubicBezTo>
                  <a:pt x="30" y="2271"/>
                  <a:pt x="43" y="2365"/>
                  <a:pt x="55" y="2449"/>
                </a:cubicBezTo>
                <a:cubicBezTo>
                  <a:pt x="54" y="2444"/>
                  <a:pt x="53" y="2440"/>
                  <a:pt x="52" y="2435"/>
                </a:cubicBezTo>
                <a:cubicBezTo>
                  <a:pt x="19" y="2276"/>
                  <a:pt x="128" y="2167"/>
                  <a:pt x="214" y="2080"/>
                </a:cubicBezTo>
                <a:cubicBezTo>
                  <a:pt x="215" y="2081"/>
                  <a:pt x="215" y="2082"/>
                  <a:pt x="215" y="2083"/>
                </a:cubicBezTo>
                <a:cubicBezTo>
                  <a:pt x="214" y="2076"/>
                  <a:pt x="213" y="2068"/>
                  <a:pt x="212" y="2060"/>
                </a:cubicBezTo>
                <a:cubicBezTo>
                  <a:pt x="210" y="2020"/>
                  <a:pt x="220" y="1979"/>
                  <a:pt x="246" y="1977"/>
                </a:cubicBezTo>
                <a:cubicBezTo>
                  <a:pt x="249" y="1977"/>
                  <a:pt x="251" y="1978"/>
                  <a:pt x="254" y="1978"/>
                </a:cubicBezTo>
                <a:cubicBezTo>
                  <a:pt x="253" y="1978"/>
                  <a:pt x="252" y="1978"/>
                  <a:pt x="252" y="1978"/>
                </a:cubicBezTo>
                <a:cubicBezTo>
                  <a:pt x="251" y="1978"/>
                  <a:pt x="251" y="1978"/>
                  <a:pt x="251" y="1978"/>
                </a:cubicBezTo>
                <a:cubicBezTo>
                  <a:pt x="290" y="1603"/>
                  <a:pt x="386" y="1383"/>
                  <a:pt x="472" y="1189"/>
                </a:cubicBezTo>
                <a:cubicBezTo>
                  <a:pt x="473" y="1190"/>
                  <a:pt x="474" y="1190"/>
                  <a:pt x="475" y="1191"/>
                </a:cubicBezTo>
                <a:cubicBezTo>
                  <a:pt x="462" y="1186"/>
                  <a:pt x="456" y="1168"/>
                  <a:pt x="464" y="1138"/>
                </a:cubicBezTo>
                <a:cubicBezTo>
                  <a:pt x="464" y="1140"/>
                  <a:pt x="463" y="1142"/>
                  <a:pt x="462" y="1146"/>
                </a:cubicBezTo>
                <a:cubicBezTo>
                  <a:pt x="156" y="1275"/>
                  <a:pt x="102" y="1349"/>
                  <a:pt x="68" y="1425"/>
                </a:cubicBezTo>
                <a:cubicBezTo>
                  <a:pt x="69" y="1421"/>
                  <a:pt x="71" y="1416"/>
                  <a:pt x="72" y="1412"/>
                </a:cubicBezTo>
                <a:cubicBezTo>
                  <a:pt x="114" y="1303"/>
                  <a:pt x="242" y="1231"/>
                  <a:pt x="465" y="1134"/>
                </a:cubicBezTo>
                <a:cubicBezTo>
                  <a:pt x="465" y="1136"/>
                  <a:pt x="465" y="1137"/>
                  <a:pt x="464" y="1138"/>
                </a:cubicBezTo>
                <a:cubicBezTo>
                  <a:pt x="466" y="1133"/>
                  <a:pt x="467" y="1129"/>
                  <a:pt x="469" y="1124"/>
                </a:cubicBezTo>
                <a:cubicBezTo>
                  <a:pt x="481" y="1094"/>
                  <a:pt x="499" y="1071"/>
                  <a:pt x="517" y="1060"/>
                </a:cubicBezTo>
                <a:cubicBezTo>
                  <a:pt x="516" y="1061"/>
                  <a:pt x="515" y="1061"/>
                  <a:pt x="515" y="1062"/>
                </a:cubicBezTo>
                <a:cubicBezTo>
                  <a:pt x="642" y="453"/>
                  <a:pt x="1072" y="240"/>
                  <a:pt x="1076" y="238"/>
                </a:cubicBezTo>
                <a:cubicBezTo>
                  <a:pt x="650" y="519"/>
                  <a:pt x="570" y="856"/>
                  <a:pt x="522" y="1058"/>
                </a:cubicBezTo>
                <a:cubicBezTo>
                  <a:pt x="521" y="1058"/>
                  <a:pt x="519" y="1059"/>
                  <a:pt x="518" y="1060"/>
                </a:cubicBezTo>
                <a:cubicBezTo>
                  <a:pt x="524" y="1057"/>
                  <a:pt x="530" y="1055"/>
                  <a:pt x="536" y="1054"/>
                </a:cubicBezTo>
                <a:cubicBezTo>
                  <a:pt x="537" y="1055"/>
                  <a:pt x="540" y="1055"/>
                  <a:pt x="542" y="1056"/>
                </a:cubicBezTo>
                <a:cubicBezTo>
                  <a:pt x="568" y="1064"/>
                  <a:pt x="556" y="1121"/>
                  <a:pt x="530" y="1158"/>
                </a:cubicBezTo>
                <a:cubicBezTo>
                  <a:pt x="530" y="1157"/>
                  <a:pt x="531" y="1156"/>
                  <a:pt x="532" y="1155"/>
                </a:cubicBezTo>
                <a:cubicBezTo>
                  <a:pt x="657" y="1357"/>
                  <a:pt x="822" y="1499"/>
                  <a:pt x="1024" y="1664"/>
                </a:cubicBezTo>
                <a:cubicBezTo>
                  <a:pt x="1023" y="1665"/>
                  <a:pt x="1023" y="1665"/>
                  <a:pt x="1023" y="1665"/>
                </a:cubicBezTo>
                <a:cubicBezTo>
                  <a:pt x="1036" y="1647"/>
                  <a:pt x="1054" y="1637"/>
                  <a:pt x="1072" y="1635"/>
                </a:cubicBezTo>
                <a:cubicBezTo>
                  <a:pt x="1070" y="1635"/>
                  <a:pt x="1068" y="1635"/>
                  <a:pt x="1066" y="1636"/>
                </a:cubicBezTo>
                <a:cubicBezTo>
                  <a:pt x="1062" y="1253"/>
                  <a:pt x="1086" y="1081"/>
                  <a:pt x="1146" y="819"/>
                </a:cubicBezTo>
                <a:cubicBezTo>
                  <a:pt x="1147" y="819"/>
                  <a:pt x="1148" y="819"/>
                  <a:pt x="1150" y="819"/>
                </a:cubicBezTo>
                <a:cubicBezTo>
                  <a:pt x="1128" y="821"/>
                  <a:pt x="1110" y="811"/>
                  <a:pt x="1110" y="788"/>
                </a:cubicBezTo>
                <a:cubicBezTo>
                  <a:pt x="1110" y="789"/>
                  <a:pt x="1110" y="790"/>
                  <a:pt x="1110" y="791"/>
                </a:cubicBezTo>
                <a:cubicBezTo>
                  <a:pt x="828" y="930"/>
                  <a:pt x="690" y="1014"/>
                  <a:pt x="556" y="1095"/>
                </a:cubicBezTo>
                <a:cubicBezTo>
                  <a:pt x="556" y="1092"/>
                  <a:pt x="557" y="1089"/>
                  <a:pt x="557" y="1087"/>
                </a:cubicBezTo>
                <a:cubicBezTo>
                  <a:pt x="557" y="1086"/>
                  <a:pt x="557" y="1086"/>
                  <a:pt x="557" y="1086"/>
                </a:cubicBezTo>
                <a:cubicBezTo>
                  <a:pt x="761" y="956"/>
                  <a:pt x="955" y="860"/>
                  <a:pt x="1110" y="782"/>
                </a:cubicBezTo>
                <a:cubicBezTo>
                  <a:pt x="1110" y="784"/>
                  <a:pt x="1110" y="786"/>
                  <a:pt x="1110" y="787"/>
                </a:cubicBezTo>
                <a:cubicBezTo>
                  <a:pt x="1110" y="780"/>
                  <a:pt x="1111" y="772"/>
                  <a:pt x="1115" y="762"/>
                </a:cubicBezTo>
                <a:cubicBezTo>
                  <a:pt x="1120" y="749"/>
                  <a:pt x="1128" y="737"/>
                  <a:pt x="1137" y="727"/>
                </a:cubicBezTo>
                <a:cubicBezTo>
                  <a:pt x="1136" y="728"/>
                  <a:pt x="1135" y="730"/>
                  <a:pt x="1133" y="731"/>
                </a:cubicBezTo>
                <a:cubicBezTo>
                  <a:pt x="1081" y="669"/>
                  <a:pt x="994" y="564"/>
                  <a:pt x="988" y="454"/>
                </a:cubicBezTo>
                <a:cubicBezTo>
                  <a:pt x="981" y="304"/>
                  <a:pt x="1097" y="230"/>
                  <a:pt x="1107" y="224"/>
                </a:cubicBezTo>
                <a:cubicBezTo>
                  <a:pt x="1084" y="235"/>
                  <a:pt x="1065" y="243"/>
                  <a:pt x="1062" y="242"/>
                </a:cubicBezTo>
                <a:cubicBezTo>
                  <a:pt x="1063" y="237"/>
                  <a:pt x="1090" y="221"/>
                  <a:pt x="1112" y="209"/>
                </a:cubicBezTo>
                <a:cubicBezTo>
                  <a:pt x="1115" y="208"/>
                  <a:pt x="1118" y="206"/>
                  <a:pt x="1121" y="204"/>
                </a:cubicBezTo>
                <a:cubicBezTo>
                  <a:pt x="1120" y="205"/>
                  <a:pt x="1119" y="206"/>
                  <a:pt x="1118" y="206"/>
                </a:cubicBezTo>
                <a:cubicBezTo>
                  <a:pt x="1116" y="203"/>
                  <a:pt x="1115" y="197"/>
                  <a:pt x="1117" y="194"/>
                </a:cubicBezTo>
                <a:cubicBezTo>
                  <a:pt x="1120" y="188"/>
                  <a:pt x="1129" y="183"/>
                  <a:pt x="1135" y="180"/>
                </a:cubicBezTo>
                <a:cubicBezTo>
                  <a:pt x="1139" y="178"/>
                  <a:pt x="1143" y="176"/>
                  <a:pt x="1147" y="175"/>
                </a:cubicBezTo>
                <a:cubicBezTo>
                  <a:pt x="1141" y="177"/>
                  <a:pt x="1133" y="181"/>
                  <a:pt x="1130" y="186"/>
                </a:cubicBezTo>
                <a:cubicBezTo>
                  <a:pt x="1127" y="190"/>
                  <a:pt x="1127" y="196"/>
                  <a:pt x="1129" y="200"/>
                </a:cubicBezTo>
                <a:cubicBezTo>
                  <a:pt x="1128" y="201"/>
                  <a:pt x="1127" y="201"/>
                  <a:pt x="1127" y="202"/>
                </a:cubicBezTo>
                <a:cubicBezTo>
                  <a:pt x="1156" y="187"/>
                  <a:pt x="1183" y="175"/>
                  <a:pt x="1192" y="174"/>
                </a:cubicBezTo>
                <a:cubicBezTo>
                  <a:pt x="1193" y="175"/>
                  <a:pt x="1193" y="175"/>
                  <a:pt x="1193" y="175"/>
                </a:cubicBezTo>
                <a:cubicBezTo>
                  <a:pt x="1192" y="176"/>
                  <a:pt x="1190" y="177"/>
                  <a:pt x="1188" y="178"/>
                </a:cubicBezTo>
                <a:cubicBezTo>
                  <a:pt x="1189" y="178"/>
                  <a:pt x="1189" y="178"/>
                  <a:pt x="1190" y="178"/>
                </a:cubicBezTo>
                <a:cubicBezTo>
                  <a:pt x="1190" y="177"/>
                  <a:pt x="1190" y="177"/>
                  <a:pt x="1190" y="177"/>
                </a:cubicBezTo>
                <a:cubicBezTo>
                  <a:pt x="1349" y="109"/>
                  <a:pt x="1475" y="70"/>
                  <a:pt x="1581" y="46"/>
                </a:cubicBezTo>
                <a:cubicBezTo>
                  <a:pt x="1424" y="83"/>
                  <a:pt x="1300" y="133"/>
                  <a:pt x="1187" y="180"/>
                </a:cubicBezTo>
                <a:cubicBezTo>
                  <a:pt x="1182" y="183"/>
                  <a:pt x="1175" y="188"/>
                  <a:pt x="1166" y="193"/>
                </a:cubicBezTo>
                <a:cubicBezTo>
                  <a:pt x="1266" y="161"/>
                  <a:pt x="1342" y="138"/>
                  <a:pt x="1544" y="90"/>
                </a:cubicBezTo>
                <a:cubicBezTo>
                  <a:pt x="1542" y="91"/>
                  <a:pt x="1539" y="92"/>
                  <a:pt x="1537" y="94"/>
                </a:cubicBezTo>
                <a:cubicBezTo>
                  <a:pt x="1332" y="142"/>
                  <a:pt x="1254" y="167"/>
                  <a:pt x="1158" y="197"/>
                </a:cubicBezTo>
                <a:cubicBezTo>
                  <a:pt x="1142" y="206"/>
                  <a:pt x="1124" y="215"/>
                  <a:pt x="1107" y="223"/>
                </a:cubicBezTo>
                <a:cubicBezTo>
                  <a:pt x="928" y="389"/>
                  <a:pt x="984" y="532"/>
                  <a:pt x="1141" y="723"/>
                </a:cubicBezTo>
                <a:cubicBezTo>
                  <a:pt x="1139" y="725"/>
                  <a:pt x="1138" y="726"/>
                  <a:pt x="1137" y="727"/>
                </a:cubicBezTo>
                <a:cubicBezTo>
                  <a:pt x="1152" y="711"/>
                  <a:pt x="1172" y="701"/>
                  <a:pt x="1191" y="701"/>
                </a:cubicBezTo>
                <a:cubicBezTo>
                  <a:pt x="1194" y="701"/>
                  <a:pt x="1199" y="701"/>
                  <a:pt x="1205" y="703"/>
                </a:cubicBezTo>
                <a:cubicBezTo>
                  <a:pt x="1242" y="717"/>
                  <a:pt x="1219" y="791"/>
                  <a:pt x="1171" y="813"/>
                </a:cubicBezTo>
                <a:cubicBezTo>
                  <a:pt x="1164" y="816"/>
                  <a:pt x="1158" y="818"/>
                  <a:pt x="1151" y="819"/>
                </a:cubicBezTo>
                <a:cubicBezTo>
                  <a:pt x="1153" y="819"/>
                  <a:pt x="1154" y="818"/>
                  <a:pt x="1155" y="818"/>
                </a:cubicBezTo>
                <a:cubicBezTo>
                  <a:pt x="1085" y="1125"/>
                  <a:pt x="1078" y="1278"/>
                  <a:pt x="1074" y="1634"/>
                </a:cubicBezTo>
                <a:cubicBezTo>
                  <a:pt x="1074" y="1634"/>
                  <a:pt x="1073" y="1634"/>
                  <a:pt x="1072" y="1635"/>
                </a:cubicBezTo>
                <a:cubicBezTo>
                  <a:pt x="1075" y="1634"/>
                  <a:pt x="1077" y="1634"/>
                  <a:pt x="1080" y="1634"/>
                </a:cubicBezTo>
                <a:cubicBezTo>
                  <a:pt x="1104" y="1636"/>
                  <a:pt x="1121" y="1647"/>
                  <a:pt x="1131" y="1662"/>
                </a:cubicBezTo>
                <a:cubicBezTo>
                  <a:pt x="1462" y="1419"/>
                  <a:pt x="1814" y="1206"/>
                  <a:pt x="2156" y="977"/>
                </a:cubicBezTo>
                <a:cubicBezTo>
                  <a:pt x="2156" y="978"/>
                  <a:pt x="2156" y="978"/>
                  <a:pt x="2156" y="978"/>
                </a:cubicBezTo>
                <a:cubicBezTo>
                  <a:pt x="2151" y="970"/>
                  <a:pt x="2148" y="961"/>
                  <a:pt x="2146" y="950"/>
                </a:cubicBezTo>
                <a:cubicBezTo>
                  <a:pt x="2146" y="945"/>
                  <a:pt x="2146" y="941"/>
                  <a:pt x="2146" y="937"/>
                </a:cubicBezTo>
                <a:cubicBezTo>
                  <a:pt x="2146" y="938"/>
                  <a:pt x="2146" y="938"/>
                  <a:pt x="2146" y="939"/>
                </a:cubicBezTo>
                <a:cubicBezTo>
                  <a:pt x="1706" y="868"/>
                  <a:pt x="1524" y="838"/>
                  <a:pt x="1212" y="774"/>
                </a:cubicBezTo>
                <a:cubicBezTo>
                  <a:pt x="1213" y="771"/>
                  <a:pt x="1215" y="767"/>
                  <a:pt x="1217" y="764"/>
                </a:cubicBezTo>
                <a:cubicBezTo>
                  <a:pt x="1521" y="827"/>
                  <a:pt x="1717" y="859"/>
                  <a:pt x="2147" y="929"/>
                </a:cubicBezTo>
                <a:cubicBezTo>
                  <a:pt x="2146" y="930"/>
                  <a:pt x="2146" y="932"/>
                  <a:pt x="2146" y="934"/>
                </a:cubicBezTo>
                <a:cubicBezTo>
                  <a:pt x="2147" y="921"/>
                  <a:pt x="2151" y="910"/>
                  <a:pt x="2158" y="902"/>
                </a:cubicBezTo>
                <a:cubicBezTo>
                  <a:pt x="2158" y="902"/>
                  <a:pt x="2158" y="902"/>
                  <a:pt x="2158" y="902"/>
                </a:cubicBezTo>
                <a:cubicBezTo>
                  <a:pt x="1869" y="637"/>
                  <a:pt x="1741" y="512"/>
                  <a:pt x="1643" y="338"/>
                </a:cubicBezTo>
                <a:cubicBezTo>
                  <a:pt x="1644" y="337"/>
                  <a:pt x="1646" y="335"/>
                  <a:pt x="1648" y="334"/>
                </a:cubicBezTo>
                <a:cubicBezTo>
                  <a:pt x="1733" y="487"/>
                  <a:pt x="1807" y="557"/>
                  <a:pt x="2164" y="897"/>
                </a:cubicBezTo>
                <a:cubicBezTo>
                  <a:pt x="2163" y="897"/>
                  <a:pt x="2162" y="898"/>
                  <a:pt x="2162" y="898"/>
                </a:cubicBezTo>
                <a:cubicBezTo>
                  <a:pt x="2173" y="888"/>
                  <a:pt x="2188" y="881"/>
                  <a:pt x="2207" y="881"/>
                </a:cubicBezTo>
                <a:cubicBezTo>
                  <a:pt x="2203" y="881"/>
                  <a:pt x="2199" y="882"/>
                  <a:pt x="2196" y="882"/>
                </a:cubicBezTo>
                <a:cubicBezTo>
                  <a:pt x="2092" y="312"/>
                  <a:pt x="2021" y="125"/>
                  <a:pt x="1998" y="64"/>
                </a:cubicBezTo>
                <a:cubicBezTo>
                  <a:pt x="1985" y="63"/>
                  <a:pt x="1976" y="56"/>
                  <a:pt x="1974" y="46"/>
                </a:cubicBezTo>
                <a:cubicBezTo>
                  <a:pt x="1974" y="44"/>
                  <a:pt x="1971" y="31"/>
                  <a:pt x="1984" y="30"/>
                </a:cubicBezTo>
                <a:cubicBezTo>
                  <a:pt x="1989" y="31"/>
                  <a:pt x="1993" y="32"/>
                  <a:pt x="1996" y="34"/>
                </a:cubicBezTo>
                <a:cubicBezTo>
                  <a:pt x="1995" y="33"/>
                  <a:pt x="1994" y="33"/>
                  <a:pt x="1994" y="33"/>
                </a:cubicBezTo>
                <a:cubicBezTo>
                  <a:pt x="1993" y="33"/>
                  <a:pt x="1993" y="33"/>
                  <a:pt x="1993" y="33"/>
                </a:cubicBezTo>
                <a:cubicBezTo>
                  <a:pt x="1993" y="27"/>
                  <a:pt x="1992" y="20"/>
                  <a:pt x="1992" y="15"/>
                </a:cubicBezTo>
                <a:cubicBezTo>
                  <a:pt x="1988" y="12"/>
                  <a:pt x="1982" y="7"/>
                  <a:pt x="1978" y="4"/>
                </a:cubicBezTo>
                <a:cubicBezTo>
                  <a:pt x="1979" y="4"/>
                  <a:pt x="1979" y="4"/>
                  <a:pt x="1980" y="4"/>
                </a:cubicBezTo>
                <a:cubicBezTo>
                  <a:pt x="1984" y="7"/>
                  <a:pt x="1990" y="12"/>
                  <a:pt x="1994" y="15"/>
                </a:cubicBezTo>
                <a:cubicBezTo>
                  <a:pt x="1995" y="21"/>
                  <a:pt x="1996" y="28"/>
                  <a:pt x="1996" y="34"/>
                </a:cubicBezTo>
                <a:cubicBezTo>
                  <a:pt x="1996" y="34"/>
                  <a:pt x="1996" y="34"/>
                  <a:pt x="1996" y="34"/>
                </a:cubicBezTo>
                <a:cubicBezTo>
                  <a:pt x="1999" y="35"/>
                  <a:pt x="2001" y="37"/>
                  <a:pt x="2002" y="39"/>
                </a:cubicBezTo>
                <a:cubicBezTo>
                  <a:pt x="2014" y="50"/>
                  <a:pt x="2014" y="63"/>
                  <a:pt x="1998" y="64"/>
                </a:cubicBezTo>
                <a:cubicBezTo>
                  <a:pt x="1998" y="64"/>
                  <a:pt x="1998" y="64"/>
                  <a:pt x="2001" y="63"/>
                </a:cubicBezTo>
                <a:cubicBezTo>
                  <a:pt x="2092" y="281"/>
                  <a:pt x="2179" y="733"/>
                  <a:pt x="2207" y="881"/>
                </a:cubicBezTo>
                <a:cubicBezTo>
                  <a:pt x="2207" y="881"/>
                  <a:pt x="2207" y="881"/>
                  <a:pt x="2207" y="881"/>
                </a:cubicBezTo>
                <a:cubicBezTo>
                  <a:pt x="2277" y="884"/>
                  <a:pt x="2293" y="958"/>
                  <a:pt x="2267" y="990"/>
                </a:cubicBezTo>
                <a:cubicBezTo>
                  <a:pt x="2244" y="1017"/>
                  <a:pt x="2191" y="1018"/>
                  <a:pt x="2163" y="987"/>
                </a:cubicBezTo>
                <a:cubicBezTo>
                  <a:pt x="1822" y="1217"/>
                  <a:pt x="1475" y="1437"/>
                  <a:pt x="1134" y="1669"/>
                </a:cubicBezTo>
                <a:cubicBezTo>
                  <a:pt x="1140" y="1679"/>
                  <a:pt x="1142" y="1691"/>
                  <a:pt x="1142" y="1704"/>
                </a:cubicBezTo>
                <a:cubicBezTo>
                  <a:pt x="1604" y="1695"/>
                  <a:pt x="2066" y="1689"/>
                  <a:pt x="2529" y="1681"/>
                </a:cubicBezTo>
                <a:cubicBezTo>
                  <a:pt x="2529" y="1682"/>
                  <a:pt x="2529" y="1684"/>
                  <a:pt x="2529" y="1685"/>
                </a:cubicBezTo>
                <a:cubicBezTo>
                  <a:pt x="2528" y="1652"/>
                  <a:pt x="2542" y="1627"/>
                  <a:pt x="2567" y="1615"/>
                </a:cubicBezTo>
                <a:cubicBezTo>
                  <a:pt x="2565" y="1616"/>
                  <a:pt x="2563" y="1617"/>
                  <a:pt x="2562" y="1617"/>
                </a:cubicBezTo>
                <a:cubicBezTo>
                  <a:pt x="2504" y="1499"/>
                  <a:pt x="2504" y="1499"/>
                  <a:pt x="2244" y="1006"/>
                </a:cubicBezTo>
                <a:cubicBezTo>
                  <a:pt x="2246" y="1005"/>
                  <a:pt x="2249" y="1004"/>
                  <a:pt x="2251" y="1003"/>
                </a:cubicBezTo>
                <a:cubicBezTo>
                  <a:pt x="2456" y="1369"/>
                  <a:pt x="2494" y="1451"/>
                  <a:pt x="2570" y="1613"/>
                </a:cubicBezTo>
                <a:cubicBezTo>
                  <a:pt x="2570" y="1614"/>
                  <a:pt x="2569" y="1614"/>
                  <a:pt x="2568" y="1614"/>
                </a:cubicBezTo>
                <a:cubicBezTo>
                  <a:pt x="2577" y="1611"/>
                  <a:pt x="2586" y="1609"/>
                  <a:pt x="2597" y="1608"/>
                </a:cubicBezTo>
                <a:cubicBezTo>
                  <a:pt x="2677" y="1613"/>
                  <a:pt x="2687" y="1707"/>
                  <a:pt x="2654" y="1743"/>
                </a:cubicBezTo>
                <a:cubicBezTo>
                  <a:pt x="2652" y="1745"/>
                  <a:pt x="2650" y="1747"/>
                  <a:pt x="2648" y="1748"/>
                </a:cubicBezTo>
                <a:cubicBezTo>
                  <a:pt x="2649" y="1747"/>
                  <a:pt x="2650" y="1747"/>
                  <a:pt x="2651" y="1746"/>
                </a:cubicBezTo>
                <a:cubicBezTo>
                  <a:pt x="3100" y="2386"/>
                  <a:pt x="3157" y="2731"/>
                  <a:pt x="3179" y="2861"/>
                </a:cubicBezTo>
                <a:cubicBezTo>
                  <a:pt x="3177" y="2862"/>
                  <a:pt x="3175" y="2864"/>
                  <a:pt x="3173" y="2865"/>
                </a:cubicBezTo>
                <a:cubicBezTo>
                  <a:pt x="3113" y="2484"/>
                  <a:pt x="2871" y="2089"/>
                  <a:pt x="2642" y="1753"/>
                </a:cubicBezTo>
                <a:cubicBezTo>
                  <a:pt x="2642" y="1753"/>
                  <a:pt x="2643" y="1752"/>
                  <a:pt x="2644" y="1751"/>
                </a:cubicBezTo>
                <a:cubicBezTo>
                  <a:pt x="2626" y="1764"/>
                  <a:pt x="2602" y="1767"/>
                  <a:pt x="2581" y="1760"/>
                </a:cubicBezTo>
                <a:cubicBezTo>
                  <a:pt x="2479" y="2035"/>
                  <a:pt x="2417" y="2174"/>
                  <a:pt x="2309" y="2402"/>
                </a:cubicBezTo>
                <a:cubicBezTo>
                  <a:pt x="2308" y="2402"/>
                  <a:pt x="2308" y="2402"/>
                  <a:pt x="2308" y="2402"/>
                </a:cubicBezTo>
                <a:cubicBezTo>
                  <a:pt x="2355" y="2425"/>
                  <a:pt x="2356" y="2493"/>
                  <a:pt x="2320" y="2525"/>
                </a:cubicBezTo>
                <a:cubicBezTo>
                  <a:pt x="2305" y="2539"/>
                  <a:pt x="2283" y="2545"/>
                  <a:pt x="2263" y="2544"/>
                </a:cubicBezTo>
                <a:cubicBezTo>
                  <a:pt x="2252" y="2596"/>
                  <a:pt x="2157" y="3058"/>
                  <a:pt x="2071" y="3366"/>
                </a:cubicBezTo>
                <a:cubicBezTo>
                  <a:pt x="2091" y="3369"/>
                  <a:pt x="2103" y="3380"/>
                  <a:pt x="2108" y="3394"/>
                </a:cubicBezTo>
                <a:cubicBezTo>
                  <a:pt x="2108" y="3394"/>
                  <a:pt x="2108" y="3393"/>
                  <a:pt x="2108" y="3392"/>
                </a:cubicBezTo>
                <a:cubicBezTo>
                  <a:pt x="2107" y="3392"/>
                  <a:pt x="2107" y="3392"/>
                  <a:pt x="2107" y="3392"/>
                </a:cubicBezTo>
                <a:cubicBezTo>
                  <a:pt x="2684" y="3151"/>
                  <a:pt x="2821" y="3094"/>
                  <a:pt x="3132" y="2939"/>
                </a:cubicBezTo>
                <a:cubicBezTo>
                  <a:pt x="3131" y="2940"/>
                  <a:pt x="3131" y="2942"/>
                  <a:pt x="3131" y="2943"/>
                </a:cubicBezTo>
                <a:cubicBezTo>
                  <a:pt x="3132" y="2936"/>
                  <a:pt x="3134" y="2928"/>
                  <a:pt x="3137" y="2919"/>
                </a:cubicBezTo>
                <a:cubicBezTo>
                  <a:pt x="3152" y="2879"/>
                  <a:pt x="3181" y="2851"/>
                  <a:pt x="3210" y="2849"/>
                </a:cubicBezTo>
                <a:cubicBezTo>
                  <a:pt x="3213" y="2849"/>
                  <a:pt x="3216" y="2850"/>
                  <a:pt x="3220" y="2851"/>
                </a:cubicBezTo>
                <a:cubicBezTo>
                  <a:pt x="3258" y="2864"/>
                  <a:pt x="3227" y="2953"/>
                  <a:pt x="3177" y="2976"/>
                </a:cubicBezTo>
                <a:cubicBezTo>
                  <a:pt x="3166" y="2981"/>
                  <a:pt x="3157" y="2983"/>
                  <a:pt x="3149" y="2980"/>
                </a:cubicBezTo>
                <a:cubicBezTo>
                  <a:pt x="2889" y="3379"/>
                  <a:pt x="2666" y="3571"/>
                  <a:pt x="2481" y="3707"/>
                </a:cubicBezTo>
                <a:cubicBezTo>
                  <a:pt x="2481" y="3707"/>
                  <a:pt x="2481" y="3707"/>
                  <a:pt x="2481" y="3707"/>
                </a:cubicBezTo>
                <a:cubicBezTo>
                  <a:pt x="2833" y="3443"/>
                  <a:pt x="3027" y="3152"/>
                  <a:pt x="3143" y="2978"/>
                </a:cubicBezTo>
                <a:cubicBezTo>
                  <a:pt x="3134" y="2972"/>
                  <a:pt x="3130" y="2962"/>
                  <a:pt x="3131" y="2946"/>
                </a:cubicBezTo>
                <a:cubicBezTo>
                  <a:pt x="3131" y="2947"/>
                  <a:pt x="3131" y="2948"/>
                  <a:pt x="3131" y="2949"/>
                </a:cubicBezTo>
                <a:cubicBezTo>
                  <a:pt x="3027" y="3002"/>
                  <a:pt x="2784" y="3125"/>
                  <a:pt x="2110" y="3398"/>
                </a:cubicBezTo>
                <a:cubicBezTo>
                  <a:pt x="2113" y="3411"/>
                  <a:pt x="2111" y="3426"/>
                  <a:pt x="2104" y="3438"/>
                </a:cubicBezTo>
                <a:cubicBezTo>
                  <a:pt x="2317" y="3565"/>
                  <a:pt x="2391" y="3629"/>
                  <a:pt x="2436" y="3721"/>
                </a:cubicBezTo>
                <a:cubicBezTo>
                  <a:pt x="2433" y="3723"/>
                  <a:pt x="2431" y="3724"/>
                  <a:pt x="2428" y="3726"/>
                </a:cubicBezTo>
                <a:cubicBezTo>
                  <a:pt x="2387" y="3636"/>
                  <a:pt x="2313" y="3573"/>
                  <a:pt x="2099" y="3445"/>
                </a:cubicBezTo>
                <a:cubicBezTo>
                  <a:pt x="2099" y="3445"/>
                  <a:pt x="2099" y="3444"/>
                  <a:pt x="2099" y="3444"/>
                </a:cubicBezTo>
                <a:cubicBezTo>
                  <a:pt x="2098" y="3446"/>
                  <a:pt x="2097" y="3448"/>
                  <a:pt x="2095" y="3449"/>
                </a:cubicBezTo>
                <a:cubicBezTo>
                  <a:pt x="2086" y="3458"/>
                  <a:pt x="2074" y="3464"/>
                  <a:pt x="2062" y="3466"/>
                </a:cubicBezTo>
                <a:cubicBezTo>
                  <a:pt x="2063" y="3690"/>
                  <a:pt x="2043" y="3775"/>
                  <a:pt x="2029" y="3832"/>
                </a:cubicBezTo>
                <a:cubicBezTo>
                  <a:pt x="2028" y="3832"/>
                  <a:pt x="2026" y="3832"/>
                  <a:pt x="2025" y="3832"/>
                </a:cubicBezTo>
                <a:cubicBezTo>
                  <a:pt x="2053" y="3729"/>
                  <a:pt x="2054" y="3571"/>
                  <a:pt x="2054" y="3466"/>
                </a:cubicBezTo>
                <a:cubicBezTo>
                  <a:pt x="2035" y="3467"/>
                  <a:pt x="2018" y="3458"/>
                  <a:pt x="2009" y="3442"/>
                </a:cubicBezTo>
                <a:cubicBezTo>
                  <a:pt x="1636" y="3606"/>
                  <a:pt x="1540" y="3686"/>
                  <a:pt x="1502" y="3769"/>
                </a:cubicBezTo>
                <a:cubicBezTo>
                  <a:pt x="1509" y="3773"/>
                  <a:pt x="1516" y="3778"/>
                  <a:pt x="1522" y="3782"/>
                </a:cubicBezTo>
                <a:cubicBezTo>
                  <a:pt x="1682" y="3805"/>
                  <a:pt x="1842" y="3823"/>
                  <a:pt x="2001" y="3850"/>
                </a:cubicBezTo>
                <a:cubicBezTo>
                  <a:pt x="2001" y="3850"/>
                  <a:pt x="2000" y="3851"/>
                  <a:pt x="2000" y="3852"/>
                </a:cubicBezTo>
                <a:cubicBezTo>
                  <a:pt x="1862" y="3832"/>
                  <a:pt x="1723" y="3815"/>
                  <a:pt x="1584" y="3795"/>
                </a:cubicBezTo>
                <a:cubicBezTo>
                  <a:pt x="1540" y="3788"/>
                  <a:pt x="1530" y="3787"/>
                  <a:pt x="1525" y="3784"/>
                </a:cubicBezTo>
                <a:cubicBezTo>
                  <a:pt x="1537" y="3793"/>
                  <a:pt x="1546" y="3800"/>
                  <a:pt x="1546" y="3804"/>
                </a:cubicBezTo>
                <a:cubicBezTo>
                  <a:pt x="1547" y="3811"/>
                  <a:pt x="1528" y="3807"/>
                  <a:pt x="1504" y="3795"/>
                </a:cubicBezTo>
                <a:cubicBezTo>
                  <a:pt x="1505" y="3796"/>
                  <a:pt x="1505" y="3796"/>
                  <a:pt x="1505" y="3796"/>
                </a:cubicBezTo>
                <a:cubicBezTo>
                  <a:pt x="1529" y="3848"/>
                  <a:pt x="1577" y="3865"/>
                  <a:pt x="1638" y="3886"/>
                </a:cubicBezTo>
                <a:cubicBezTo>
                  <a:pt x="1654" y="3889"/>
                  <a:pt x="1672" y="3893"/>
                  <a:pt x="1687" y="3896"/>
                </a:cubicBezTo>
                <a:close/>
                <a:moveTo>
                  <a:pt x="1023" y="1665"/>
                </a:moveTo>
                <a:cubicBezTo>
                  <a:pt x="1021" y="1669"/>
                  <a:pt x="1020" y="1670"/>
                  <a:pt x="1017" y="1675"/>
                </a:cubicBezTo>
                <a:cubicBezTo>
                  <a:pt x="1019" y="1671"/>
                  <a:pt x="1021" y="1668"/>
                  <a:pt x="1023" y="1665"/>
                </a:cubicBezTo>
                <a:close/>
                <a:moveTo>
                  <a:pt x="1134" y="1667"/>
                </a:moveTo>
                <a:cubicBezTo>
                  <a:pt x="1133" y="1666"/>
                  <a:pt x="1132" y="1664"/>
                  <a:pt x="1132" y="1663"/>
                </a:cubicBezTo>
                <a:cubicBezTo>
                  <a:pt x="1131" y="1663"/>
                  <a:pt x="1131" y="1663"/>
                  <a:pt x="1131" y="1663"/>
                </a:cubicBezTo>
                <a:cubicBezTo>
                  <a:pt x="1132" y="1664"/>
                  <a:pt x="1133" y="1666"/>
                  <a:pt x="1134" y="1667"/>
                </a:cubicBezTo>
                <a:close/>
                <a:moveTo>
                  <a:pt x="2007" y="3437"/>
                </a:moveTo>
                <a:cubicBezTo>
                  <a:pt x="2007" y="3439"/>
                  <a:pt x="2008" y="3440"/>
                  <a:pt x="2009" y="3442"/>
                </a:cubicBezTo>
                <a:cubicBezTo>
                  <a:pt x="2008" y="3440"/>
                  <a:pt x="2007" y="3439"/>
                  <a:pt x="2007" y="3437"/>
                </a:cubicBezTo>
                <a:close/>
                <a:moveTo>
                  <a:pt x="924" y="3605"/>
                </a:moveTo>
                <a:cubicBezTo>
                  <a:pt x="923" y="3605"/>
                  <a:pt x="923" y="3605"/>
                  <a:pt x="923" y="3605"/>
                </a:cubicBezTo>
                <a:cubicBezTo>
                  <a:pt x="922" y="3610"/>
                  <a:pt x="951" y="3630"/>
                  <a:pt x="979" y="3647"/>
                </a:cubicBezTo>
                <a:cubicBezTo>
                  <a:pt x="1009" y="3665"/>
                  <a:pt x="1045" y="3684"/>
                  <a:pt x="1050" y="3682"/>
                </a:cubicBezTo>
                <a:cubicBezTo>
                  <a:pt x="1048" y="3675"/>
                  <a:pt x="937" y="3607"/>
                  <a:pt x="924" y="360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E0D708F-90E9-BF70-7E1B-A803FDEC1C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6145" y="134483"/>
            <a:ext cx="9216121" cy="779055"/>
          </a:xfrm>
        </p:spPr>
        <p:txBody>
          <a:bodyPr/>
          <a:lstStyle/>
          <a:p>
            <a:r>
              <a:rPr lang="fa-IR" sz="3800" b="0" dirty="0">
                <a:ea typeface="Calibri" panose="020F0502020204030204" pitchFamily="34" charset="0"/>
                <a:cs typeface="B Farnaz" panose="00000400000000000000" pitchFamily="2" charset="-78"/>
              </a:rPr>
              <a:t>معرفی ساختمان های دانشکده علوم انسانی</a:t>
            </a:r>
          </a:p>
          <a:p>
            <a:endParaRPr lang="en-US" sz="3800" dirty="0">
              <a:ea typeface="Calibri" panose="020F0502020204030204" pitchFamily="34" charset="0"/>
            </a:endParaRPr>
          </a:p>
        </p:txBody>
      </p:sp>
      <p:sp>
        <p:nvSpPr>
          <p:cNvPr id="2" name="Google Shape;2253;p13">
            <a:extLst>
              <a:ext uri="{FF2B5EF4-FFF2-40B4-BE49-F238E27FC236}">
                <a16:creationId xmlns:a16="http://schemas.microsoft.com/office/drawing/2014/main" id="{D4CB6491-A744-377E-8974-41BC00D17866}"/>
              </a:ext>
            </a:extLst>
          </p:cNvPr>
          <p:cNvSpPr/>
          <p:nvPr/>
        </p:nvSpPr>
        <p:spPr>
          <a:xfrm>
            <a:off x="0" y="109"/>
            <a:ext cx="2044818" cy="1749818"/>
          </a:xfrm>
          <a:custGeom>
            <a:avLst/>
            <a:gdLst/>
            <a:ahLst/>
            <a:cxnLst/>
            <a:rect l="l" t="t" r="r" b="b"/>
            <a:pathLst>
              <a:path w="16511" h="14129" extrusionOk="0">
                <a:moveTo>
                  <a:pt x="0" y="1"/>
                </a:moveTo>
                <a:lnTo>
                  <a:pt x="0" y="13918"/>
                </a:lnTo>
                <a:cubicBezTo>
                  <a:pt x="490" y="13694"/>
                  <a:pt x="1014" y="13552"/>
                  <a:pt x="1551" y="13495"/>
                </a:cubicBezTo>
                <a:cubicBezTo>
                  <a:pt x="1737" y="13476"/>
                  <a:pt x="1923" y="13468"/>
                  <a:pt x="2109" y="13468"/>
                </a:cubicBezTo>
                <a:cubicBezTo>
                  <a:pt x="3209" y="13468"/>
                  <a:pt x="4303" y="13766"/>
                  <a:pt x="5394" y="13963"/>
                </a:cubicBezTo>
                <a:cubicBezTo>
                  <a:pt x="5926" y="14059"/>
                  <a:pt x="6480" y="14128"/>
                  <a:pt x="7025" y="14128"/>
                </a:cubicBezTo>
                <a:cubicBezTo>
                  <a:pt x="7785" y="14128"/>
                  <a:pt x="8530" y="13994"/>
                  <a:pt x="9181" y="13612"/>
                </a:cubicBezTo>
                <a:cubicBezTo>
                  <a:pt x="10281" y="12968"/>
                  <a:pt x="10905" y="11731"/>
                  <a:pt x="11207" y="10492"/>
                </a:cubicBezTo>
                <a:cubicBezTo>
                  <a:pt x="11510" y="9255"/>
                  <a:pt x="11553" y="7968"/>
                  <a:pt x="11815" y="6721"/>
                </a:cubicBezTo>
                <a:cubicBezTo>
                  <a:pt x="12076" y="5474"/>
                  <a:pt x="12605" y="4210"/>
                  <a:pt x="13633" y="3457"/>
                </a:cubicBezTo>
                <a:cubicBezTo>
                  <a:pt x="14353" y="2930"/>
                  <a:pt x="15281" y="2681"/>
                  <a:pt x="15873" y="2013"/>
                </a:cubicBezTo>
                <a:cubicBezTo>
                  <a:pt x="16348" y="1474"/>
                  <a:pt x="16510" y="695"/>
                  <a:pt x="16343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52;p6">
            <a:extLst>
              <a:ext uri="{FF2B5EF4-FFF2-40B4-BE49-F238E27FC236}">
                <a16:creationId xmlns:a16="http://schemas.microsoft.com/office/drawing/2014/main" id="{063B1832-4AD2-CB33-A25C-C88A0F8D4D43}"/>
              </a:ext>
            </a:extLst>
          </p:cNvPr>
          <p:cNvSpPr/>
          <p:nvPr/>
        </p:nvSpPr>
        <p:spPr>
          <a:xfrm rot="20098092">
            <a:off x="10651505" y="-238677"/>
            <a:ext cx="1245496" cy="2052544"/>
          </a:xfrm>
          <a:custGeom>
            <a:avLst/>
            <a:gdLst/>
            <a:ahLst/>
            <a:cxnLst/>
            <a:rect l="l" t="t" r="r" b="b"/>
            <a:pathLst>
              <a:path w="573831" h="945658" extrusionOk="0">
                <a:moveTo>
                  <a:pt x="573831" y="941070"/>
                </a:moveTo>
                <a:cubicBezTo>
                  <a:pt x="479534" y="962978"/>
                  <a:pt x="328086" y="904875"/>
                  <a:pt x="298559" y="800100"/>
                </a:cubicBezTo>
                <a:cubicBezTo>
                  <a:pt x="261411" y="673418"/>
                  <a:pt x="399524" y="566738"/>
                  <a:pt x="358566" y="426720"/>
                </a:cubicBezTo>
                <a:cubicBezTo>
                  <a:pt x="317609" y="286703"/>
                  <a:pt x="105201" y="270510"/>
                  <a:pt x="50909" y="232410"/>
                </a:cubicBezTo>
                <a:cubicBezTo>
                  <a:pt x="-2431" y="194310"/>
                  <a:pt x="-3384" y="122873"/>
                  <a:pt x="2331" y="93345"/>
                </a:cubicBezTo>
                <a:cubicBezTo>
                  <a:pt x="2331" y="93345"/>
                  <a:pt x="24239" y="24765"/>
                  <a:pt x="91866" y="0"/>
                </a:cubicBezTo>
              </a:path>
            </a:pathLst>
          </a:custGeom>
          <a:noFill/>
          <a:ln w="38100" cap="flat" cmpd="sng">
            <a:solidFill>
              <a:schemeClr val="tx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8222" y="673602"/>
            <a:ext cx="8194044" cy="598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9618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6591300" y="758197"/>
            <a:ext cx="5273858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اجاره خوابگاه طوبی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846" y="1482505"/>
            <a:ext cx="4841252" cy="3630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217" y="1868472"/>
            <a:ext cx="5706797" cy="3084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46335" y="5721732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اجاره ماهیانه : 3.800.000.000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047721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320828" y="863412"/>
            <a:ext cx="7270009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تجهیز کار گاه کار و فناوری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001" y="1831549"/>
            <a:ext cx="5050242" cy="2843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280" y="1929271"/>
            <a:ext cx="5008462" cy="2819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5.300.000.000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019877" y="154338"/>
            <a:ext cx="11093660" cy="547876"/>
          </a:xfrm>
        </p:spPr>
        <p:txBody>
          <a:bodyPr/>
          <a:lstStyle/>
          <a:p>
            <a:r>
              <a:rPr lang="fa-IR" sz="3200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انجام گرفته در دانشکده علوم تربیتی فاطمه زهرا (س)</a:t>
            </a:r>
            <a:endParaRPr lang="en-US" sz="3200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585001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833257" y="353248"/>
            <a:ext cx="6683518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نصب دیوارنگاره شهدای معلم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3.200.000.000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9226" y="1341682"/>
            <a:ext cx="9647383" cy="434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4675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438393" y="410593"/>
            <a:ext cx="7270009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بازسازی حمام و سرویس بهداشتی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12.000.000.000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17" y="1284101"/>
            <a:ext cx="2492415" cy="4427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1193" y="1399847"/>
            <a:ext cx="2427254" cy="431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5811" y="2132120"/>
            <a:ext cx="5272002" cy="2967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176866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7.700.000.000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242066" y="1221364"/>
            <a:ext cx="7610029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تعمیر سرویس بهداشتی و وضوخانه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20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1685591" y="122136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80 درصد اجرا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9117" y="2045116"/>
            <a:ext cx="6686968" cy="3347306"/>
          </a:xfrm>
          <a:prstGeom prst="rect">
            <a:avLst/>
          </a:prstGeom>
        </p:spPr>
      </p:pic>
      <p:sp>
        <p:nvSpPr>
          <p:cNvPr id="1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019877" y="154338"/>
            <a:ext cx="11093660" cy="547876"/>
          </a:xfrm>
        </p:spPr>
        <p:txBody>
          <a:bodyPr/>
          <a:lstStyle/>
          <a:p>
            <a:r>
              <a:rPr lang="fa-IR" sz="3200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انجام گرفته در مرکز شهید آیت نجف آباد</a:t>
            </a:r>
            <a:endParaRPr lang="en-US" sz="3200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23897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21.000.000.000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255129" y="758197"/>
            <a:ext cx="7610029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احداث استخر باغبانی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20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97105" y="758197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65 درصد اجرا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59" y="1341682"/>
            <a:ext cx="3270866" cy="43611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6853" y="1358734"/>
            <a:ext cx="3295347" cy="439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9030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2.650.000.000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390504" y="758197"/>
            <a:ext cx="9287690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مطالعات اولیه و طراحی روشنایی محوطه باز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805" y="1550571"/>
            <a:ext cx="6758711" cy="4010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008233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1166636" y="758197"/>
            <a:ext cx="10698522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جداسازی و ایجاد اتاق های جدید اداری، بازسازی سالن جلسات و راه اندازی آسانسور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21.500.000.000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230" y="1798209"/>
            <a:ext cx="3697496" cy="2772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1429" y="1798209"/>
            <a:ext cx="3724674" cy="2792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6384" y="1759069"/>
            <a:ext cx="3776871" cy="283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019877" y="154338"/>
            <a:ext cx="11093660" cy="547876"/>
          </a:xfrm>
        </p:spPr>
        <p:txBody>
          <a:bodyPr/>
          <a:lstStyle/>
          <a:p>
            <a:r>
              <a:rPr lang="fa-IR" sz="3200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انجام گرفته در ساختمان مدیریت استان</a:t>
            </a:r>
            <a:endParaRPr lang="en-US" sz="3200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16943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1166636" y="758197"/>
            <a:ext cx="10698522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جداسازی و ایجاد اتاق های جدید اداری، بازسازی سالن جلسات و راه اندازی آسانسور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5051753" y="5844414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21.500.000.000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019877" y="154338"/>
            <a:ext cx="11093660" cy="547876"/>
          </a:xfrm>
        </p:spPr>
        <p:txBody>
          <a:bodyPr/>
          <a:lstStyle/>
          <a:p>
            <a:r>
              <a:rPr lang="fa-IR" sz="3200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انجام گرفته در ساختمان مدیریت استان</a:t>
            </a:r>
            <a:endParaRPr lang="en-US" sz="3200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0292EB-4DE6-77F2-37B4-E6D6626AD90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220" y="2149462"/>
            <a:ext cx="4149433" cy="3111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4493DE-627E-79A6-4A8A-23135B1FF75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423" y="1497480"/>
            <a:ext cx="2819183" cy="501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9617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939889" y="154338"/>
            <a:ext cx="4173648" cy="547876"/>
          </a:xfrm>
        </p:spPr>
        <p:txBody>
          <a:bodyPr/>
          <a:lstStyle/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انجام گرفته</a:t>
            </a:r>
            <a:endParaRPr lang="en-US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611235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42.070.000.000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6377651" y="676720"/>
            <a:ext cx="5487507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تجهیز خوابگاه های دانشجویی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1309109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تخت و تشک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1309109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8.120.000.000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2019914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فرش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2019914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8.480.000.000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2672502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یخچال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2672502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6.330.000.000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3349418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کولر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3349418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4.450.000.000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4026334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جارو برقی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4030239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2.410.000.000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4770832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6.100.000.000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64" y="2163514"/>
            <a:ext cx="3650212" cy="2737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7" y="5493439"/>
            <a:ext cx="3149949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کمد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8603428" y="4634625"/>
            <a:ext cx="3149949" cy="7831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تجهیزات آشپزخانه و سالن غذاخوری</a:t>
            </a:r>
            <a:endParaRPr lang="en-US" sz="20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4579263" y="5472062"/>
            <a:ext cx="3781224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: 6.180.000.000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563455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7.600.000.000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256" y="1196150"/>
            <a:ext cx="6998851" cy="4629415"/>
          </a:xfrm>
          <a:prstGeom prst="rect">
            <a:avLst/>
          </a:prstGeom>
        </p:spPr>
      </p:pic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1019878" y="421621"/>
            <a:ext cx="10945700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مطالعات اولیه و تهیه اسناد مناقصه احداث سالن اجتماعات دانشکده علوم انسانی </a:t>
            </a:r>
            <a:r>
              <a:rPr lang="fa-IR" sz="20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(شهید باهنر)</a:t>
            </a:r>
            <a:endParaRPr lang="fa-IR" sz="20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06726623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2517520" y="2965228"/>
            <a:ext cx="6925244" cy="64698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370.000.000.000 ریال</a:t>
            </a:r>
            <a:endParaRPr lang="en-US" sz="32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255129" y="758197"/>
            <a:ext cx="7610029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مجموع هزینه کرد تعمیرات استان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24098358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DD178-E6FA-78B3-5197-6A3212CDB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0931488-ECDB-AF79-677F-43CB34ED15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321" y="0"/>
            <a:ext cx="11131679" cy="6858000"/>
          </a:xfrm>
        </p:spPr>
      </p:pic>
      <p:sp>
        <p:nvSpPr>
          <p:cNvPr id="3" name="Google Shape;2253;p13">
            <a:extLst>
              <a:ext uri="{FF2B5EF4-FFF2-40B4-BE49-F238E27FC236}">
                <a16:creationId xmlns:a16="http://schemas.microsoft.com/office/drawing/2014/main" id="{1B8D9C80-253E-5D96-253C-AD289C43DBD5}"/>
              </a:ext>
            </a:extLst>
          </p:cNvPr>
          <p:cNvSpPr/>
          <p:nvPr/>
        </p:nvSpPr>
        <p:spPr>
          <a:xfrm>
            <a:off x="-1" y="0"/>
            <a:ext cx="7171451" cy="5562600"/>
          </a:xfrm>
          <a:custGeom>
            <a:avLst/>
            <a:gdLst/>
            <a:ahLst/>
            <a:cxnLst/>
            <a:rect l="l" t="t" r="r" b="b"/>
            <a:pathLst>
              <a:path w="16511" h="14129" extrusionOk="0">
                <a:moveTo>
                  <a:pt x="0" y="1"/>
                </a:moveTo>
                <a:lnTo>
                  <a:pt x="0" y="13918"/>
                </a:lnTo>
                <a:cubicBezTo>
                  <a:pt x="490" y="13694"/>
                  <a:pt x="1014" y="13552"/>
                  <a:pt x="1551" y="13495"/>
                </a:cubicBezTo>
                <a:cubicBezTo>
                  <a:pt x="1737" y="13476"/>
                  <a:pt x="1923" y="13468"/>
                  <a:pt x="2109" y="13468"/>
                </a:cubicBezTo>
                <a:cubicBezTo>
                  <a:pt x="3209" y="13468"/>
                  <a:pt x="4303" y="13766"/>
                  <a:pt x="5394" y="13963"/>
                </a:cubicBezTo>
                <a:cubicBezTo>
                  <a:pt x="5926" y="14059"/>
                  <a:pt x="6480" y="14128"/>
                  <a:pt x="7025" y="14128"/>
                </a:cubicBezTo>
                <a:cubicBezTo>
                  <a:pt x="7785" y="14128"/>
                  <a:pt x="8530" y="13994"/>
                  <a:pt x="9181" y="13612"/>
                </a:cubicBezTo>
                <a:cubicBezTo>
                  <a:pt x="10281" y="12968"/>
                  <a:pt x="10905" y="11731"/>
                  <a:pt x="11207" y="10492"/>
                </a:cubicBezTo>
                <a:cubicBezTo>
                  <a:pt x="11510" y="9255"/>
                  <a:pt x="11553" y="7968"/>
                  <a:pt x="11815" y="6721"/>
                </a:cubicBezTo>
                <a:cubicBezTo>
                  <a:pt x="12076" y="5474"/>
                  <a:pt x="12605" y="4210"/>
                  <a:pt x="13633" y="3457"/>
                </a:cubicBezTo>
                <a:cubicBezTo>
                  <a:pt x="14353" y="2930"/>
                  <a:pt x="15281" y="2681"/>
                  <a:pt x="15873" y="2013"/>
                </a:cubicBezTo>
                <a:cubicBezTo>
                  <a:pt x="16348" y="1474"/>
                  <a:pt x="16510" y="695"/>
                  <a:pt x="16343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D7FA09-4275-787D-3CE9-0F84EA75F03F}"/>
              </a:ext>
            </a:extLst>
          </p:cNvPr>
          <p:cNvSpPr txBox="1"/>
          <p:nvPr/>
        </p:nvSpPr>
        <p:spPr>
          <a:xfrm flipH="1">
            <a:off x="347129" y="2639578"/>
            <a:ext cx="4651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chemeClr val="bg1"/>
                </a:solidFill>
                <a:latin typeface="Sahel Black" panose="020B0603030804020204" pitchFamily="34" charset="-78"/>
                <a:ea typeface="Calibri" panose="020F0502020204030204" pitchFamily="34" charset="0"/>
                <a:cs typeface="Sahel Black" panose="020B0603030804020204" pitchFamily="34" charset="-78"/>
              </a:rPr>
              <a:t>از توجه شما</a:t>
            </a:r>
            <a:endParaRPr lang="en-US" sz="4800" b="1" dirty="0">
              <a:solidFill>
                <a:schemeClr val="bg1"/>
              </a:solidFill>
              <a:latin typeface="Sahel Black" panose="020B0603030804020204" pitchFamily="34" charset="-78"/>
              <a:ea typeface="Calibri" panose="020F0502020204030204" pitchFamily="34" charset="0"/>
              <a:cs typeface="Sahel Black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982556" y="3753941"/>
            <a:ext cx="3380901" cy="442674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1"/>
            <a:endParaRPr lang="en-US" sz="20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Sahel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C91441-BF0E-795C-F8E0-8A2A6E0CAA0B}"/>
              </a:ext>
            </a:extLst>
          </p:cNvPr>
          <p:cNvSpPr txBox="1"/>
          <p:nvPr/>
        </p:nvSpPr>
        <p:spPr>
          <a:xfrm flipH="1">
            <a:off x="347129" y="1471845"/>
            <a:ext cx="46517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solidFill>
                  <a:schemeClr val="bg1"/>
                </a:solidFill>
                <a:latin typeface="Sahel Black" panose="020B0603030804020204" pitchFamily="34" charset="-78"/>
                <a:ea typeface="Calibri" panose="020F0502020204030204" pitchFamily="34" charset="0"/>
                <a:cs typeface="Sahel Black" panose="020B0603030804020204" pitchFamily="34" charset="-78"/>
              </a:rPr>
              <a:t>با سپاس</a:t>
            </a:r>
            <a:endParaRPr lang="en-US" sz="7200" dirty="0">
              <a:solidFill>
                <a:schemeClr val="bg1"/>
              </a:solidFill>
              <a:latin typeface="Sahel Black" panose="020B0603030804020204" pitchFamily="34" charset="-78"/>
              <a:ea typeface="Calibri" panose="020F0502020204030204" pitchFamily="34" charset="0"/>
              <a:cs typeface="Sahel Black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1090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011680" y="154338"/>
            <a:ext cx="10101857" cy="547876"/>
          </a:xfrm>
        </p:spPr>
        <p:txBody>
          <a:bodyPr/>
          <a:lstStyle/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انجام گرفته در دانشکده علوم انسانی شهید باهنر</a:t>
            </a:r>
            <a:endParaRPr lang="en-US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232367" y="758197"/>
            <a:ext cx="7632792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تعویض چمن مصنوعی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652648" y="312383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9510" y="1906331"/>
            <a:ext cx="4828450" cy="3615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198" y="1899469"/>
            <a:ext cx="4828450" cy="3621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8.220.000.000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000107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56604" y="6150324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9.730.000.000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6238285" y="409403"/>
            <a:ext cx="5482465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محوطه سازی ساختمان مصطفی خمینی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1" name="Picture Placeholder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1588" y="1906332"/>
            <a:ext cx="3758627" cy="1894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6253249" y="224124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512799" y="1021948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733" y="1685931"/>
            <a:ext cx="4138190" cy="1998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Placeholder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7811587" y="3965277"/>
            <a:ext cx="3812455" cy="2022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Picture Placeholder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2168" y="3801292"/>
            <a:ext cx="4031755" cy="2186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Left Arrow 21"/>
          <p:cNvSpPr/>
          <p:nvPr/>
        </p:nvSpPr>
        <p:spPr>
          <a:xfrm>
            <a:off x="6172276" y="4402463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41642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3779162" y="382006"/>
            <a:ext cx="8037741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راه اندازی سیستم گرمایش شوفاژ در ساختمان مصطفی خمینی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617626" y="312383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786" y="1617308"/>
            <a:ext cx="2893397" cy="3857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1538832" y="753081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2934" y="2076994"/>
            <a:ext cx="4976378" cy="2938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00" y="1966463"/>
            <a:ext cx="2889754" cy="3859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6.600.000.000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34516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7.400.000.000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348767" y="316449"/>
            <a:ext cx="7438013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احداث پارکینگ ویژه اساتید مدعو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1" name="Picture Placeholder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9510" y="1906331"/>
            <a:ext cx="4800706" cy="3599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652648" y="312383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69" y="2058846"/>
            <a:ext cx="4827965" cy="3333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8997" y="1340471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74098877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25.00.000.000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493623" y="481597"/>
            <a:ext cx="7358472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احداث پارکینگ دانشجویی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20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97105" y="758197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50 درصد اجرا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418" y="1748869"/>
            <a:ext cx="5038494" cy="32004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877" y="1748869"/>
            <a:ext cx="5150658" cy="320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022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DACBB7A-D7EF-2842-F282-F64E39002617}"/>
              </a:ext>
            </a:extLst>
          </p:cNvPr>
          <p:cNvGrpSpPr/>
          <p:nvPr/>
        </p:nvGrpSpPr>
        <p:grpSpPr>
          <a:xfrm rot="16200000" flipH="1" flipV="1">
            <a:off x="-1683280" y="766174"/>
            <a:ext cx="4002622" cy="1697211"/>
            <a:chOff x="6167280" y="4254867"/>
            <a:chExt cx="3091629" cy="1310927"/>
          </a:xfrm>
        </p:grpSpPr>
        <p:sp>
          <p:nvSpPr>
            <p:cNvPr id="15" name="Google Shape;3168;p17">
              <a:extLst>
                <a:ext uri="{FF2B5EF4-FFF2-40B4-BE49-F238E27FC236}">
                  <a16:creationId xmlns:a16="http://schemas.microsoft.com/office/drawing/2014/main" id="{55FB64F6-0741-B3D3-EE2C-E0FEF705A831}"/>
                </a:ext>
              </a:extLst>
            </p:cNvPr>
            <p:cNvSpPr/>
            <p:nvPr/>
          </p:nvSpPr>
          <p:spPr>
            <a:xfrm rot="5400000">
              <a:off x="7477946" y="3383990"/>
              <a:ext cx="910086" cy="2651840"/>
            </a:xfrm>
            <a:custGeom>
              <a:avLst/>
              <a:gdLst/>
              <a:ahLst/>
              <a:cxnLst/>
              <a:rect l="l" t="t" r="r" b="b"/>
              <a:pathLst>
                <a:path w="3635" h="10592" extrusionOk="0">
                  <a:moveTo>
                    <a:pt x="3635" y="0"/>
                  </a:moveTo>
                  <a:cubicBezTo>
                    <a:pt x="2570" y="610"/>
                    <a:pt x="1793" y="1749"/>
                    <a:pt x="1724" y="2982"/>
                  </a:cubicBezTo>
                  <a:cubicBezTo>
                    <a:pt x="1699" y="3446"/>
                    <a:pt x="1760" y="3929"/>
                    <a:pt x="1603" y="4368"/>
                  </a:cubicBezTo>
                  <a:cubicBezTo>
                    <a:pt x="1395" y="4949"/>
                    <a:pt x="851" y="5335"/>
                    <a:pt x="523" y="5858"/>
                  </a:cubicBezTo>
                  <a:cubicBezTo>
                    <a:pt x="1" y="6694"/>
                    <a:pt x="108" y="7826"/>
                    <a:pt x="631" y="8661"/>
                  </a:cubicBezTo>
                  <a:cubicBezTo>
                    <a:pt x="1155" y="9496"/>
                    <a:pt x="2032" y="10062"/>
                    <a:pt x="2962" y="10391"/>
                  </a:cubicBezTo>
                  <a:cubicBezTo>
                    <a:pt x="3183" y="10469"/>
                    <a:pt x="3407" y="10535"/>
                    <a:pt x="3635" y="10592"/>
                  </a:cubicBezTo>
                  <a:lnTo>
                    <a:pt x="36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75;p17">
              <a:extLst>
                <a:ext uri="{FF2B5EF4-FFF2-40B4-BE49-F238E27FC236}">
                  <a16:creationId xmlns:a16="http://schemas.microsoft.com/office/drawing/2014/main" id="{7F403E2D-ED42-23A2-672A-BD3CC0BB8299}"/>
                </a:ext>
              </a:extLst>
            </p:cNvPr>
            <p:cNvSpPr/>
            <p:nvPr/>
          </p:nvSpPr>
          <p:spPr>
            <a:xfrm rot="5400000">
              <a:off x="6868322" y="3667182"/>
              <a:ext cx="1197570" cy="2599654"/>
            </a:xfrm>
            <a:custGeom>
              <a:avLst/>
              <a:gdLst/>
              <a:ahLst/>
              <a:cxnLst/>
              <a:rect l="l" t="t" r="r" b="b"/>
              <a:pathLst>
                <a:path w="5966" h="12951" extrusionOk="0">
                  <a:moveTo>
                    <a:pt x="4178" y="0"/>
                  </a:moveTo>
                  <a:cubicBezTo>
                    <a:pt x="3277" y="0"/>
                    <a:pt x="2389" y="511"/>
                    <a:pt x="1981" y="1331"/>
                  </a:cubicBezTo>
                  <a:cubicBezTo>
                    <a:pt x="1402" y="2494"/>
                    <a:pt x="1979" y="3794"/>
                    <a:pt x="1873" y="5014"/>
                  </a:cubicBezTo>
                  <a:cubicBezTo>
                    <a:pt x="1810" y="5744"/>
                    <a:pt x="1418" y="6267"/>
                    <a:pt x="966" y="6813"/>
                  </a:cubicBezTo>
                  <a:cubicBezTo>
                    <a:pt x="617" y="7237"/>
                    <a:pt x="265" y="7685"/>
                    <a:pt x="183" y="8244"/>
                  </a:cubicBezTo>
                  <a:cubicBezTo>
                    <a:pt x="1" y="9510"/>
                    <a:pt x="1091" y="10682"/>
                    <a:pt x="1999" y="11409"/>
                  </a:cubicBezTo>
                  <a:cubicBezTo>
                    <a:pt x="3104" y="12291"/>
                    <a:pt x="4447" y="12828"/>
                    <a:pt x="5856" y="12950"/>
                  </a:cubicBezTo>
                  <a:cubicBezTo>
                    <a:pt x="5859" y="12950"/>
                    <a:pt x="5862" y="12950"/>
                    <a:pt x="5865" y="12950"/>
                  </a:cubicBezTo>
                  <a:cubicBezTo>
                    <a:pt x="5965" y="12950"/>
                    <a:pt x="5962" y="12789"/>
                    <a:pt x="5856" y="12779"/>
                  </a:cubicBezTo>
                  <a:cubicBezTo>
                    <a:pt x="4652" y="12673"/>
                    <a:pt x="3496" y="12257"/>
                    <a:pt x="2501" y="11570"/>
                  </a:cubicBezTo>
                  <a:cubicBezTo>
                    <a:pt x="1536" y="10904"/>
                    <a:pt x="327" y="9770"/>
                    <a:pt x="334" y="8503"/>
                  </a:cubicBezTo>
                  <a:cubicBezTo>
                    <a:pt x="342" y="7358"/>
                    <a:pt x="1515" y="6729"/>
                    <a:pt x="1890" y="5728"/>
                  </a:cubicBezTo>
                  <a:cubicBezTo>
                    <a:pt x="2304" y="4628"/>
                    <a:pt x="1824" y="3451"/>
                    <a:pt x="1900" y="2323"/>
                  </a:cubicBezTo>
                  <a:cubicBezTo>
                    <a:pt x="1982" y="1126"/>
                    <a:pt x="2979" y="166"/>
                    <a:pt x="4156" y="166"/>
                  </a:cubicBezTo>
                  <a:cubicBezTo>
                    <a:pt x="4288" y="166"/>
                    <a:pt x="4423" y="178"/>
                    <a:pt x="4558" y="204"/>
                  </a:cubicBezTo>
                  <a:cubicBezTo>
                    <a:pt x="4564" y="205"/>
                    <a:pt x="4570" y="205"/>
                    <a:pt x="4576" y="205"/>
                  </a:cubicBezTo>
                  <a:cubicBezTo>
                    <a:pt x="4670" y="205"/>
                    <a:pt x="4706" y="58"/>
                    <a:pt x="4603" y="38"/>
                  </a:cubicBezTo>
                  <a:lnTo>
                    <a:pt x="4603" y="38"/>
                  </a:lnTo>
                  <a:lnTo>
                    <a:pt x="4605" y="39"/>
                  </a:lnTo>
                  <a:cubicBezTo>
                    <a:pt x="4463" y="13"/>
                    <a:pt x="4320" y="0"/>
                    <a:pt x="4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4193;p21">
            <a:extLst>
              <a:ext uri="{FF2B5EF4-FFF2-40B4-BE49-F238E27FC236}">
                <a16:creationId xmlns:a16="http://schemas.microsoft.com/office/drawing/2014/main" id="{B5F36E4F-EE1F-2AE5-D7DB-4AC0BAA1C912}"/>
              </a:ext>
            </a:extLst>
          </p:cNvPr>
          <p:cNvSpPr/>
          <p:nvPr/>
        </p:nvSpPr>
        <p:spPr>
          <a:xfrm rot="10800000" flipH="1">
            <a:off x="10545909" y="5392422"/>
            <a:ext cx="1655617" cy="1439865"/>
          </a:xfrm>
          <a:custGeom>
            <a:avLst/>
            <a:gdLst/>
            <a:ahLst/>
            <a:cxnLst/>
            <a:rect l="l" t="t" r="r" b="b"/>
            <a:pathLst>
              <a:path w="16023" h="13517" extrusionOk="0">
                <a:moveTo>
                  <a:pt x="0" y="1"/>
                </a:moveTo>
                <a:cubicBezTo>
                  <a:pt x="209" y="427"/>
                  <a:pt x="507" y="817"/>
                  <a:pt x="851" y="1141"/>
                </a:cubicBezTo>
                <a:cubicBezTo>
                  <a:pt x="1607" y="1852"/>
                  <a:pt x="2565" y="2300"/>
                  <a:pt x="3504" y="2742"/>
                </a:cubicBezTo>
                <a:cubicBezTo>
                  <a:pt x="4442" y="3182"/>
                  <a:pt x="5397" y="3640"/>
                  <a:pt x="6141" y="4363"/>
                </a:cubicBezTo>
                <a:cubicBezTo>
                  <a:pt x="7624" y="5806"/>
                  <a:pt x="8006" y="8021"/>
                  <a:pt x="9078" y="9790"/>
                </a:cubicBezTo>
                <a:cubicBezTo>
                  <a:pt x="10463" y="12074"/>
                  <a:pt x="13108" y="13516"/>
                  <a:pt x="15770" y="13516"/>
                </a:cubicBezTo>
                <a:cubicBezTo>
                  <a:pt x="15854" y="13516"/>
                  <a:pt x="15938" y="13515"/>
                  <a:pt x="16022" y="13512"/>
                </a:cubicBezTo>
                <a:lnTo>
                  <a:pt x="1602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55B2-023E-BCB0-D2BE-6DE16701D060}"/>
              </a:ext>
            </a:extLst>
          </p:cNvPr>
          <p:cNvSpPr txBox="1"/>
          <p:nvPr/>
        </p:nvSpPr>
        <p:spPr>
          <a:xfrm>
            <a:off x="3181059" y="5825565"/>
            <a:ext cx="5422369" cy="51077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tx2"/>
                </a:solidFill>
                <a:latin typeface="Sahel" panose="020B0603030804020204" pitchFamily="34" charset="-78"/>
                <a:ea typeface="Calibri" panose="020F0502020204030204" pitchFamily="34" charset="0"/>
                <a:cs typeface="B Nazanin" panose="00000400000000000000" pitchFamily="2" charset="-78"/>
              </a:rPr>
              <a:t>مبلغ هزینه کرد : 19.250.000.000 ریال</a:t>
            </a:r>
            <a:endParaRPr lang="en-US" sz="2400" b="1" dirty="0">
              <a:solidFill>
                <a:schemeClr val="tx2"/>
              </a:solidFill>
              <a:latin typeface="Sahel" panose="020B0603030804020204" pitchFamily="34" charset="-78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4040558" y="292058"/>
            <a:ext cx="7698107" cy="52750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rgbClr val="FFC15B"/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نصب و راه اندازی آسانسور</a:t>
            </a:r>
            <a:endParaRPr lang="fa-IR" sz="2800" b="1" i="0" u="none" strike="noStrike" cap="none" dirty="0">
              <a:solidFill>
                <a:srgbClr val="FFC15B"/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11" name="Picture Placeholder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4814" y="1906331"/>
            <a:ext cx="2914984" cy="38866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8371974" y="1345113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قبلی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5617626" y="3123836"/>
            <a:ext cx="1041148" cy="984510"/>
          </a:xfrm>
          <a:prstGeom prst="leftArrow">
            <a:avLst>
              <a:gd name="adj1" fmla="val 44482"/>
              <a:gd name="adj2" fmla="val 4540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877" y="1879073"/>
            <a:ext cx="4632953" cy="34740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Google Shape;53;p2">
            <a:extLst>
              <a:ext uri="{FF2B5EF4-FFF2-40B4-BE49-F238E27FC236}">
                <a16:creationId xmlns:a16="http://schemas.microsoft.com/office/drawing/2014/main" id="{090D6F0C-F06C-B681-615C-8F971CBBAD20}"/>
              </a:ext>
            </a:extLst>
          </p:cNvPr>
          <p:cNvSpPr/>
          <p:nvPr/>
        </p:nvSpPr>
        <p:spPr>
          <a:xfrm>
            <a:off x="2272650" y="1237634"/>
            <a:ext cx="1767908" cy="5018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accent5">
                    <a:lumMod val="75000"/>
                  </a:schemeClr>
                </a:solidFill>
                <a:latin typeface="AmdtSymbols" panose="02000500000000020004" pitchFamily="2" charset="0"/>
                <a:ea typeface="Montserrat"/>
                <a:cs typeface="B Nazanin" panose="00000400000000000000" pitchFamily="2" charset="-78"/>
                <a:sym typeface="Montserrat"/>
              </a:rPr>
              <a:t>وضعیت جدید</a:t>
            </a:r>
            <a:endParaRPr lang="fa-IR" b="1" i="0" u="none" strike="noStrike" cap="none" dirty="0">
              <a:solidFill>
                <a:schemeClr val="accent5">
                  <a:lumMod val="75000"/>
                </a:schemeClr>
              </a:solidFill>
              <a:latin typeface="AmdtSymbols" panose="02000500000000020004" pitchFamily="2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7120469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ersian-gulf-template-by-rashasite.ir">
  <a:themeElements>
    <a:clrScheme name="Custom 244">
      <a:dk1>
        <a:sysClr val="windowText" lastClr="000000"/>
      </a:dk1>
      <a:lt1>
        <a:sysClr val="window" lastClr="FFFFFF"/>
      </a:lt1>
      <a:dk2>
        <a:srgbClr val="1D4259"/>
      </a:dk2>
      <a:lt2>
        <a:srgbClr val="FFFFFF"/>
      </a:lt2>
      <a:accent1>
        <a:srgbClr val="0194DE"/>
      </a:accent1>
      <a:accent2>
        <a:srgbClr val="A8D909"/>
      </a:accent2>
      <a:accent3>
        <a:srgbClr val="9FE4F4"/>
      </a:accent3>
      <a:accent4>
        <a:srgbClr val="DD8646"/>
      </a:accent4>
      <a:accent5>
        <a:srgbClr val="F24F30"/>
      </a:accent5>
      <a:accent6>
        <a:srgbClr val="D09EDB"/>
      </a:accent6>
      <a:hlink>
        <a:srgbClr val="57C6BF"/>
      </a:hlink>
      <a:folHlink>
        <a:srgbClr val="954F72"/>
      </a:folHlink>
    </a:clrScheme>
    <a:fontScheme name="Custom 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91440" tIns="45720" rIns="91440" bIns="45720" rtlCol="0">
        <a:spAutoFit/>
      </a:bodyPr>
      <a:lstStyle>
        <a:defPPr>
          <a:lnSpc>
            <a:spcPct val="130000"/>
          </a:lnSpc>
          <a:defRPr sz="120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1716</TotalTime>
  <Words>579</Words>
  <Application>Microsoft Office PowerPoint</Application>
  <PresentationFormat>Widescreen</PresentationFormat>
  <Paragraphs>118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AmdtSymbols</vt:lpstr>
      <vt:lpstr>B Nazanin</vt:lpstr>
      <vt:lpstr>Vazir</vt:lpstr>
      <vt:lpstr>B Titr</vt:lpstr>
      <vt:lpstr>Montserrat</vt:lpstr>
      <vt:lpstr>B Farnaz</vt:lpstr>
      <vt:lpstr>Calibri</vt:lpstr>
      <vt:lpstr>微软雅黑</vt:lpstr>
      <vt:lpstr>Sahel Black</vt:lpstr>
      <vt:lpstr>Sahel</vt:lpstr>
      <vt:lpstr>Arial</vt:lpstr>
      <vt:lpstr>Shabnam</vt:lpstr>
      <vt:lpstr>persian-gulf-template-by-rashasite.ir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persian-gulf-template-by-rashasite.ir</dc:title>
  <dc:creator>rashasite.ir</dc:creator>
  <cp:keywords>rashasite.ir</cp:keywords>
  <cp:lastModifiedBy>basir</cp:lastModifiedBy>
  <cp:revision>211</cp:revision>
  <dcterms:created xsi:type="dcterms:W3CDTF">2023-11-07T11:07:56Z</dcterms:created>
  <dcterms:modified xsi:type="dcterms:W3CDTF">2026-01-27T11:07:36Z</dcterms:modified>
</cp:coreProperties>
</file>